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29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76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7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8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21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3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5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90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2/10/2021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3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3" descr="Immagine che contiene testo, giocattolo, bambola&#10;&#10;Descrizione generata automaticamente">
            <a:extLst>
              <a:ext uri="{FF2B5EF4-FFF2-40B4-BE49-F238E27FC236}">
                <a16:creationId xmlns:a16="http://schemas.microsoft.com/office/drawing/2014/main" id="{9A94D015-E9BB-4EC3-ADE7-45BE06F9B5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D50DF52-66F0-49E0-9EB6-AA98B97ED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/>
            <a:r>
              <a:rPr lang="it-IT" sz="10800" dirty="0"/>
              <a:t>IL BULLISMO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D1EFAF8-AC34-44A8-BD86-AD5140C4CB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it-IT" sz="3200" dirty="0"/>
              <a:t>Irene Giardullo</a:t>
            </a:r>
          </a:p>
          <a:p>
            <a:pPr algn="ctr"/>
            <a:r>
              <a:rPr lang="it-IT" sz="3200" dirty="0"/>
              <a:t>Ludovica </a:t>
            </a:r>
            <a:r>
              <a:rPr lang="it-IT" sz="3200" dirty="0" err="1"/>
              <a:t>Folcarelli</a:t>
            </a:r>
            <a:endParaRPr lang="it-IT" sz="3200" dirty="0"/>
          </a:p>
          <a:p>
            <a:pPr algn="ctr"/>
            <a:r>
              <a:rPr lang="it-IT" sz="3200" dirty="0"/>
              <a:t>Silvia Figlioli</a:t>
            </a:r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786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547E49-4809-440C-AE31-1E09F279F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atti del bullismo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7CB99B-A35C-4734-905F-8549416BE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5306304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Il bambino tutto solino</a:t>
            </a:r>
          </a:p>
          <a:p>
            <a:pPr marL="0" indent="0">
              <a:buNone/>
            </a:pPr>
            <a:r>
              <a:rPr lang="it-IT" b="1" dirty="0"/>
              <a:t>Se ne sta in un angolino</a:t>
            </a:r>
          </a:p>
          <a:p>
            <a:pPr marL="0" indent="0">
              <a:buNone/>
            </a:pPr>
            <a:r>
              <a:rPr lang="it-IT" b="1" dirty="0"/>
              <a:t>A sentire le prese in giro </a:t>
            </a:r>
          </a:p>
          <a:p>
            <a:pPr marL="0" indent="0">
              <a:buNone/>
            </a:pPr>
            <a:r>
              <a:rPr lang="it-IT" b="1" dirty="0"/>
              <a:t>Di un bambino </a:t>
            </a:r>
            <a:r>
              <a:rPr lang="it-IT" b="1" dirty="0" err="1"/>
              <a:t>stupidino</a:t>
            </a:r>
            <a:r>
              <a:rPr lang="it-IT" b="1" dirty="0"/>
              <a:t> </a:t>
            </a:r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lang="it-IT" b="1" dirty="0"/>
              <a:t>Si sente molto forte </a:t>
            </a:r>
          </a:p>
          <a:p>
            <a:pPr marL="0" indent="0">
              <a:buNone/>
            </a:pPr>
            <a:r>
              <a:rPr lang="it-IT" b="1" dirty="0"/>
              <a:t>Il bullo a maltrattare </a:t>
            </a:r>
          </a:p>
          <a:p>
            <a:pPr marL="0" indent="0">
              <a:buNone/>
            </a:pPr>
            <a:r>
              <a:rPr lang="it-IT" b="1" dirty="0"/>
              <a:t>Ma è solo indifeso che ha paura di se stesso</a:t>
            </a:r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60448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E648C5-FE20-4CF4-AE95-90D29898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 di bullismo</a:t>
            </a:r>
          </a:p>
        </p:txBody>
      </p:sp>
      <p:pic>
        <p:nvPicPr>
          <p:cNvPr id="8" name="Segnaposto contenuto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D7196EF6-D738-4697-8D19-4D09FAC86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855" y="1928812"/>
            <a:ext cx="5078437" cy="4929188"/>
          </a:xfrm>
        </p:spPr>
      </p:pic>
    </p:spTree>
    <p:extLst>
      <p:ext uri="{BB962C8B-B14F-4D97-AF65-F5344CB8AC3E}">
        <p14:creationId xmlns:p14="http://schemas.microsoft.com/office/powerpoint/2010/main" val="2443815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6BA571-5065-4AC5-B953-E94487E1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 di bullismo</a:t>
            </a:r>
          </a:p>
        </p:txBody>
      </p:sp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292A8219-15A0-479F-99E7-EC21F6428A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185049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F1E2D1-B696-4634-87CA-207DF008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 di bullismo</a:t>
            </a:r>
          </a:p>
        </p:txBody>
      </p:sp>
      <p:pic>
        <p:nvPicPr>
          <p:cNvPr id="5" name="Segnaposto contenuto 4" descr="Immagine che contiene testo, nero&#10;&#10;Descrizione generata automaticamente">
            <a:extLst>
              <a:ext uri="{FF2B5EF4-FFF2-40B4-BE49-F238E27FC236}">
                <a16:creationId xmlns:a16="http://schemas.microsoft.com/office/drawing/2014/main" id="{CB83F5F3-6795-4367-88AD-90FB88C72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2617528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6211F1-3402-4179-9E51-16F3613B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 di bullismo</a:t>
            </a:r>
          </a:p>
        </p:txBody>
      </p:sp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9DCDA42F-FD1E-4CD3-9233-A6927E8E7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210165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2B1EA-105D-4566-B4C5-082EA44CD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di bullismo</a:t>
            </a:r>
          </a:p>
        </p:txBody>
      </p:sp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DF081DFC-7EA1-4750-9E33-8E58888F3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2092384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2F5FB8-6CDA-4D64-9E42-E7EB9EA09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 di bullismo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7E8CF73-83D7-46D1-A9F9-515BFCE43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2450273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3A6934-85CC-417F-B2FB-B4889B72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 di bullismo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EEBA928-5C4A-4AAE-822C-98371C4F6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2510283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DB01C6-05A6-4C33-81D6-22B124F6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 di bullismo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9C23CF7-B054-4629-A243-34D353272D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544" y="1928813"/>
            <a:ext cx="4252912" cy="4252912"/>
          </a:xfrm>
        </p:spPr>
      </p:pic>
    </p:spTree>
    <p:extLst>
      <p:ext uri="{BB962C8B-B14F-4D97-AF65-F5344CB8AC3E}">
        <p14:creationId xmlns:p14="http://schemas.microsoft.com/office/powerpoint/2010/main" val="1212025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81369A-5BD8-4070-BDF1-FB842F7A5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641781"/>
          </a:xfrm>
        </p:spPr>
        <p:txBody>
          <a:bodyPr/>
          <a:lstStyle/>
          <a:p>
            <a:r>
              <a:rPr lang="it-IT" dirty="0"/>
              <a:t>LA FINE DI QUESTA TORTURA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CFCA47-000B-4597-BB04-D15421C8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33234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5400" dirty="0"/>
              <a:t>Più amici e meno bulli rende i ragazzi più felici………..</a:t>
            </a:r>
          </a:p>
        </p:txBody>
      </p:sp>
    </p:spTree>
    <p:extLst>
      <p:ext uri="{BB962C8B-B14F-4D97-AF65-F5344CB8AC3E}">
        <p14:creationId xmlns:p14="http://schemas.microsoft.com/office/powerpoint/2010/main" val="137313796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90</Words>
  <Application>Microsoft Office PowerPoint</Application>
  <PresentationFormat>Widescreen</PresentationFormat>
  <Paragraphs>23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Modern Love</vt:lpstr>
      <vt:lpstr>The Hand</vt:lpstr>
      <vt:lpstr>SketchyVTI</vt:lpstr>
      <vt:lpstr>IL BULLISMO</vt:lpstr>
      <vt:lpstr>Gli atti del bullismo</vt:lpstr>
      <vt:lpstr>B di bullismo</vt:lpstr>
      <vt:lpstr>U di bullismo</vt:lpstr>
      <vt:lpstr>L di bullismo</vt:lpstr>
      <vt:lpstr>L di bullismo</vt:lpstr>
      <vt:lpstr>I di bullismo</vt:lpstr>
      <vt:lpstr>S di bullismo</vt:lpstr>
      <vt:lpstr>M di bullismo</vt:lpstr>
      <vt:lpstr>O di bullismo</vt:lpstr>
      <vt:lpstr>LA FINE DI QUESTA TORTURA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BULLISMO</dc:title>
  <dc:creator>Francesca Cipriano</dc:creator>
  <cp:lastModifiedBy>Asus</cp:lastModifiedBy>
  <cp:revision>4</cp:revision>
  <dcterms:created xsi:type="dcterms:W3CDTF">2021-02-04T21:31:47Z</dcterms:created>
  <dcterms:modified xsi:type="dcterms:W3CDTF">2021-02-10T21:48:16Z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225527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