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60" r:id="rId20"/>
    <p:sldId id="261" r:id="rId21"/>
    <p:sldId id="257" r:id="rId22"/>
    <p:sldId id="262" r:id="rId23"/>
    <p:sldId id="258" r:id="rId24"/>
    <p:sldId id="259" r:id="rId2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4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AEAEE8-15B8-474A-834C-5581787486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9BD687E-8ECF-1349-826B-B7C688B50C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CCD31DF-A1C8-4D45-BCE0-D69260540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7B7A4-2DEA-5F48-BD8E-4079377818FC}" type="datetimeFigureOut">
              <a:rPr lang="it-IT"/>
              <a:t>20/12/2020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FBE9863-4B09-6C47-88DA-116520C53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97857C6-702C-B240-944E-524C4E87E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89F6B-AD1C-D040-92D6-1C0DC8CAE4C6}" type="slidenum">
              <a:rPr lang="it-IT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060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20D40DD-A7B0-7C41-A872-E09AAC0A1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B202BA0-A192-6745-BFC5-4A8137A23C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4093959-E116-1F46-952E-E4C82E99B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7B7A4-2DEA-5F48-BD8E-4079377818FC}" type="datetimeFigureOut">
              <a:rPr lang="it-IT"/>
              <a:t>20/12/2020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C609339-4E6A-654E-9617-4FDFA9F2F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3DFB829-EF36-4841-951A-565FA8FAF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89F6B-AD1C-D040-92D6-1C0DC8CAE4C6}" type="slidenum">
              <a:rPr lang="it-IT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630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337D1E-8C3A-E641-9EB0-AD3B13EC9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96E9F16-CCE7-9947-9CC3-366F66E436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64EAC91-16C2-4C4E-9915-FC7EC74E2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7B7A4-2DEA-5F48-BD8E-4079377818FC}" type="datetimeFigureOut">
              <a:rPr lang="it-IT"/>
              <a:t>20/12/2020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AF84EF7-83AE-C442-B507-A12252359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EF51A42-5337-6A47-A5EE-DAF229D7A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89F6B-AD1C-D040-92D6-1C0DC8CAE4C6}" type="slidenum">
              <a:rPr lang="it-IT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4435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0B23437-AC76-C74A-BA02-66B0920BE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C727975-9608-D341-891D-F22AAC7932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763DF8A-BC93-D548-A049-B3559FA507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D505392-38E8-7C4B-8043-684D97C8C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7B7A4-2DEA-5F48-BD8E-4079377818FC}" type="datetimeFigureOut">
              <a:rPr lang="it-IT"/>
              <a:t>20/12/2020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0810A0D-B176-024B-BAC2-2A9DFC8D5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5036561-3EA2-6448-8174-E7E8EFAF8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89F6B-AD1C-D040-92D6-1C0DC8CAE4C6}" type="slidenum">
              <a:rPr lang="it-IT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399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8BCF3A9-2EDA-CD47-B88B-2A5BC7A64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94CAB7B-EE5D-1346-BE79-B26D3BABE9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C1AD59D-597F-D445-9FA2-3FDFA59C4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4FA9D82-958B-214F-A8B9-D6B472E5B9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83CC11AE-F2E2-4347-B7E3-97051517ED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B49D1CD2-C267-9D4F-89A8-4B4875CD0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7B7A4-2DEA-5F48-BD8E-4079377818FC}" type="datetimeFigureOut">
              <a:rPr lang="it-IT"/>
              <a:t>20/12/2020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6B173BC8-CEC3-1F4E-A5C2-89B55821E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87D7EB3-E09D-BE4F-BFAA-8FDCBBF11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89F6B-AD1C-D040-92D6-1C0DC8CAE4C6}" type="slidenum">
              <a:rPr lang="it-IT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9204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25DC80E-E378-4B42-A140-C223877D6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82A5240-8887-DD49-AF62-6D2E95C70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7B7A4-2DEA-5F48-BD8E-4079377818FC}" type="datetimeFigureOut">
              <a:rPr lang="it-IT"/>
              <a:t>20/12/2020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6694A2C-5B3F-9248-AAA6-EBA55D787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82A4483-A30D-224E-910F-742FF85F1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89F6B-AD1C-D040-92D6-1C0DC8CAE4C6}" type="slidenum">
              <a:rPr lang="it-IT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6417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24876E2-6D23-1E40-935C-FB50305AF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7B7A4-2DEA-5F48-BD8E-4079377818FC}" type="datetimeFigureOut">
              <a:rPr lang="it-IT"/>
              <a:t>20/12/2020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6CDB1C94-7D75-6349-8824-3815C821E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237258E-F0BB-CD46-9C35-0CE6642A6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89F6B-AD1C-D040-92D6-1C0DC8CAE4C6}" type="slidenum">
              <a:rPr lang="it-IT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5065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067B044-C8FA-9C45-857A-6A022B512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9F5A225-C638-254D-8AFD-B1722B5B1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878914A-D961-254A-8FAC-3AB7984353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7581B54-109D-5C4A-8E7A-BE9E116AB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7B7A4-2DEA-5F48-BD8E-4079377818FC}" type="datetimeFigureOut">
              <a:rPr lang="it-IT"/>
              <a:t>20/12/2020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5C81D84-EBDC-3143-87D6-69D06DDF2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3FFA8F0-3BA3-3248-A31D-3DE79D760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89F6B-AD1C-D040-92D6-1C0DC8CAE4C6}" type="slidenum">
              <a:rPr lang="it-IT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2006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9E650F-27A2-CC48-8270-E3F5F01B1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9EA07BE5-A184-3B43-A9A6-2ACB049022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C35B6ED-CFAB-C341-9490-8EB0BA76CD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05C3BF9-07DD-6343-9B14-05E59A714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7B7A4-2DEA-5F48-BD8E-4079377818FC}" type="datetimeFigureOut">
              <a:rPr lang="it-IT"/>
              <a:t>20/12/2020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B11EE9D-3492-0543-8CF7-5595FF85C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E249D31-0211-684C-A658-AAC704D1E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89F6B-AD1C-D040-92D6-1C0DC8CAE4C6}" type="slidenum">
              <a:rPr lang="it-IT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510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F12281C-818D-AD46-A101-349EDD06F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32B3755-7FE7-A54E-A3BD-2D7178D789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AB726CA-6A79-0B4C-8C1B-D9553EF6A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7B7A4-2DEA-5F48-BD8E-4079377818FC}" type="datetimeFigureOut">
              <a:rPr lang="it-IT"/>
              <a:t>20/12/2020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31F948C-9FDF-9A42-9A1A-7A27EF83D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DBE4807-9F14-7448-8870-B8121768A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89F6B-AD1C-D040-92D6-1C0DC8CAE4C6}" type="slidenum">
              <a:rPr lang="it-IT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0046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235F3E09-B2B0-E54F-A953-9F425D48F7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7576F5C-ECF6-F745-9D9B-7F34E6F171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9D8576A-0395-A440-943C-76871457D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7B7A4-2DEA-5F48-BD8E-4079377818FC}" type="datetimeFigureOut">
              <a:rPr lang="it-IT"/>
              <a:t>20/12/2020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BAC8F49-121F-F240-9EB4-507F16FBD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03A689B-9B6B-2549-8B48-20A127E6B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89F6B-AD1C-D040-92D6-1C0DC8CAE4C6}" type="slidenum">
              <a:rPr lang="it-IT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218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976449B-A2DB-D34C-B5A3-A49F818BB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123FBD3-FE50-F54F-851F-5F40713752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ECA5634-AE27-1B41-ABE1-58F8D2250C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F7B7A4-2DEA-5F48-BD8E-4079377818FC}" type="datetimeFigureOut">
              <a:rPr lang="it-IT"/>
              <a:t>20/12/2020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0213AA6-118A-1B47-B0EC-B17F3BD07B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4274712-C39D-2F4A-8939-F6A27331BB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89F6B-AD1C-D040-92D6-1C0DC8CAE4C6}" type="slidenum">
              <a:rPr lang="it-IT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7618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DF4DD61-DB44-FC40-953F-C9A0757AFC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/>
              <a:t>ANIMALI 🦄🐺🦉🐾🐮🦊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A9C3795-80D2-7145-8B69-DACEAD84A0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/>
              <a:t>Tutti</a:t>
            </a:r>
          </a:p>
        </p:txBody>
      </p:sp>
    </p:spTree>
    <p:extLst>
      <p:ext uri="{BB962C8B-B14F-4D97-AF65-F5344CB8AC3E}">
        <p14:creationId xmlns:p14="http://schemas.microsoft.com/office/powerpoint/2010/main" val="2579653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4">
            <a:extLst>
              <a:ext uri="{FF2B5EF4-FFF2-40B4-BE49-F238E27FC236}">
                <a16:creationId xmlns:a16="http://schemas.microsoft.com/office/drawing/2014/main" id="{AAD347E3-B041-A243-8E5E-708434A252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330915"/>
            <a:ext cx="10515600" cy="1340758"/>
          </a:xfrm>
        </p:spPr>
      </p:pic>
      <p:pic>
        <p:nvPicPr>
          <p:cNvPr id="5" name="Immagine 5">
            <a:extLst>
              <a:ext uri="{FF2B5EF4-FFF2-40B4-BE49-F238E27FC236}">
                <a16:creationId xmlns:a16="http://schemas.microsoft.com/office/drawing/2014/main" id="{A35507AC-4531-9743-9B3C-5FF298BC18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365125"/>
            <a:ext cx="8128000" cy="3063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96016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4">
            <a:extLst>
              <a:ext uri="{FF2B5EF4-FFF2-40B4-BE49-F238E27FC236}">
                <a16:creationId xmlns:a16="http://schemas.microsoft.com/office/drawing/2014/main" id="{FE4CF940-D6B9-DE48-8C38-3AFD138D81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449777"/>
            <a:ext cx="10515600" cy="1103034"/>
          </a:xfrm>
        </p:spPr>
      </p:pic>
      <p:pic>
        <p:nvPicPr>
          <p:cNvPr id="5" name="Immagine 5">
            <a:extLst>
              <a:ext uri="{FF2B5EF4-FFF2-40B4-BE49-F238E27FC236}">
                <a16:creationId xmlns:a16="http://schemas.microsoft.com/office/drawing/2014/main" id="{DD323013-BDD2-D047-8666-F2C07CAC2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965" y="365126"/>
            <a:ext cx="5898696" cy="3073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296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4">
            <a:extLst>
              <a:ext uri="{FF2B5EF4-FFF2-40B4-BE49-F238E27FC236}">
                <a16:creationId xmlns:a16="http://schemas.microsoft.com/office/drawing/2014/main" id="{38B26285-E27A-2443-8283-A3E395713A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435979"/>
            <a:ext cx="10515600" cy="1130630"/>
          </a:xfrm>
        </p:spPr>
      </p:pic>
      <p:pic>
        <p:nvPicPr>
          <p:cNvPr id="5" name="Immagine 5">
            <a:extLst>
              <a:ext uri="{FF2B5EF4-FFF2-40B4-BE49-F238E27FC236}">
                <a16:creationId xmlns:a16="http://schemas.microsoft.com/office/drawing/2014/main" id="{794FB45F-4583-1747-805C-E5D81B6A26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224" y="281213"/>
            <a:ext cx="5499553" cy="3172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317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4">
            <a:extLst>
              <a:ext uri="{FF2B5EF4-FFF2-40B4-BE49-F238E27FC236}">
                <a16:creationId xmlns:a16="http://schemas.microsoft.com/office/drawing/2014/main" id="{16A2A798-A47D-AC48-983A-F40A5645C5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309478"/>
            <a:ext cx="10515600" cy="1383631"/>
          </a:xfrm>
        </p:spPr>
      </p:pic>
      <p:pic>
        <p:nvPicPr>
          <p:cNvPr id="5" name="Immagine 5">
            <a:extLst>
              <a:ext uri="{FF2B5EF4-FFF2-40B4-BE49-F238E27FC236}">
                <a16:creationId xmlns:a16="http://schemas.microsoft.com/office/drawing/2014/main" id="{4BDF75B5-6AE0-BA42-B263-66F1AF510E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768" y="365125"/>
            <a:ext cx="5010830" cy="294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030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4">
            <a:extLst>
              <a:ext uri="{FF2B5EF4-FFF2-40B4-BE49-F238E27FC236}">
                <a16:creationId xmlns:a16="http://schemas.microsoft.com/office/drawing/2014/main" id="{C0AC7297-BA2A-0343-BE48-BEE447126C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489312"/>
            <a:ext cx="10515600" cy="1023963"/>
          </a:xfrm>
        </p:spPr>
      </p:pic>
      <p:pic>
        <p:nvPicPr>
          <p:cNvPr id="5" name="Immagine 5">
            <a:extLst>
              <a:ext uri="{FF2B5EF4-FFF2-40B4-BE49-F238E27FC236}">
                <a16:creationId xmlns:a16="http://schemas.microsoft.com/office/drawing/2014/main" id="{BDB0D30B-19AD-9F4D-8435-668D681493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688" y="325794"/>
            <a:ext cx="3775982" cy="314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7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4">
            <a:extLst>
              <a:ext uri="{FF2B5EF4-FFF2-40B4-BE49-F238E27FC236}">
                <a16:creationId xmlns:a16="http://schemas.microsoft.com/office/drawing/2014/main" id="{863351AD-A18A-B34C-9FAE-210166BA29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225435"/>
            <a:ext cx="10515600" cy="1551718"/>
          </a:xfrm>
        </p:spPr>
      </p:pic>
      <p:pic>
        <p:nvPicPr>
          <p:cNvPr id="5" name="Immagine 5">
            <a:extLst>
              <a:ext uri="{FF2B5EF4-FFF2-40B4-BE49-F238E27FC236}">
                <a16:creationId xmlns:a16="http://schemas.microsoft.com/office/drawing/2014/main" id="{9C4E9F6B-503F-624B-8570-99E60C4D67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365125"/>
            <a:ext cx="5244420" cy="2974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697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4">
            <a:extLst>
              <a:ext uri="{FF2B5EF4-FFF2-40B4-BE49-F238E27FC236}">
                <a16:creationId xmlns:a16="http://schemas.microsoft.com/office/drawing/2014/main" id="{8C6BE3F9-18B7-5E4D-80E9-62E52EBBC6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394200"/>
            <a:ext cx="10515600" cy="1214187"/>
          </a:xfrm>
        </p:spPr>
      </p:pic>
      <p:pic>
        <p:nvPicPr>
          <p:cNvPr id="5" name="Immagine 5">
            <a:extLst>
              <a:ext uri="{FF2B5EF4-FFF2-40B4-BE49-F238E27FC236}">
                <a16:creationId xmlns:a16="http://schemas.microsoft.com/office/drawing/2014/main" id="{80C569E4-E853-7246-808F-B9D8F3ABC4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368" y="365126"/>
            <a:ext cx="4455016" cy="3009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932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4">
            <a:extLst>
              <a:ext uri="{FF2B5EF4-FFF2-40B4-BE49-F238E27FC236}">
                <a16:creationId xmlns:a16="http://schemas.microsoft.com/office/drawing/2014/main" id="{8C69E1B5-B32B-AF4D-8757-A3FD511118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429001"/>
            <a:ext cx="10515600" cy="1003666"/>
          </a:xfrm>
        </p:spPr>
      </p:pic>
      <p:pic>
        <p:nvPicPr>
          <p:cNvPr id="5" name="Immagine 5">
            <a:extLst>
              <a:ext uri="{FF2B5EF4-FFF2-40B4-BE49-F238E27FC236}">
                <a16:creationId xmlns:a16="http://schemas.microsoft.com/office/drawing/2014/main" id="{B8D8B563-F348-C34F-9F42-99144B4ECE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585" y="275546"/>
            <a:ext cx="4188039" cy="284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059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4">
            <a:extLst>
              <a:ext uri="{FF2B5EF4-FFF2-40B4-BE49-F238E27FC236}">
                <a16:creationId xmlns:a16="http://schemas.microsoft.com/office/drawing/2014/main" id="{6AD87709-D166-B04D-B5FF-23D5DF3678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380631"/>
            <a:ext cx="10515600" cy="1241325"/>
          </a:xfrm>
        </p:spPr>
      </p:pic>
      <p:pic>
        <p:nvPicPr>
          <p:cNvPr id="5" name="Immagine 5">
            <a:extLst>
              <a:ext uri="{FF2B5EF4-FFF2-40B4-BE49-F238E27FC236}">
                <a16:creationId xmlns:a16="http://schemas.microsoft.com/office/drawing/2014/main" id="{357378D9-E411-4942-8F05-E360698040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236" y="365125"/>
            <a:ext cx="8107527" cy="3063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446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4">
            <a:extLst>
              <a:ext uri="{FF2B5EF4-FFF2-40B4-BE49-F238E27FC236}">
                <a16:creationId xmlns:a16="http://schemas.microsoft.com/office/drawing/2014/main" id="{E2DA26E8-85EC-AA47-81B9-25BF76CCE1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47918"/>
            <a:ext cx="10515600" cy="1128189"/>
          </a:xfrm>
        </p:spPr>
      </p:pic>
      <p:pic>
        <p:nvPicPr>
          <p:cNvPr id="5" name="Immagine 5">
            <a:extLst>
              <a:ext uri="{FF2B5EF4-FFF2-40B4-BE49-F238E27FC236}">
                <a16:creationId xmlns:a16="http://schemas.microsoft.com/office/drawing/2014/main" id="{17E93E3C-2331-7744-AF65-712812F606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793536"/>
            <a:ext cx="6969125" cy="2854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75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4">
            <a:extLst>
              <a:ext uri="{FF2B5EF4-FFF2-40B4-BE49-F238E27FC236}">
                <a16:creationId xmlns:a16="http://schemas.microsoft.com/office/drawing/2014/main" id="{64280C8B-5701-5D42-A6D2-9A93CE7423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413510"/>
            <a:ext cx="10515600" cy="1175568"/>
          </a:xfrm>
        </p:spPr>
      </p:pic>
      <p:pic>
        <p:nvPicPr>
          <p:cNvPr id="5" name="Immagine 5">
            <a:extLst>
              <a:ext uri="{FF2B5EF4-FFF2-40B4-BE49-F238E27FC236}">
                <a16:creationId xmlns:a16="http://schemas.microsoft.com/office/drawing/2014/main" id="{794A4B15-E97F-B34C-B26A-647EFF1F1D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932" y="365125"/>
            <a:ext cx="7250135" cy="3063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412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4">
            <a:extLst>
              <a:ext uri="{FF2B5EF4-FFF2-40B4-BE49-F238E27FC236}">
                <a16:creationId xmlns:a16="http://schemas.microsoft.com/office/drawing/2014/main" id="{1BF1AB1E-99C8-0743-B7D4-54F9906B92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533703"/>
            <a:ext cx="10515600" cy="935181"/>
          </a:xfrm>
        </p:spPr>
      </p:pic>
      <p:pic>
        <p:nvPicPr>
          <p:cNvPr id="5" name="Immagine 5">
            <a:extLst>
              <a:ext uri="{FF2B5EF4-FFF2-40B4-BE49-F238E27FC236}">
                <a16:creationId xmlns:a16="http://schemas.microsoft.com/office/drawing/2014/main" id="{A9936AD9-5AC0-A64B-B8AB-1AC651685A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989" y="365126"/>
            <a:ext cx="4273537" cy="3193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177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4">
            <a:extLst>
              <a:ext uri="{FF2B5EF4-FFF2-40B4-BE49-F238E27FC236}">
                <a16:creationId xmlns:a16="http://schemas.microsoft.com/office/drawing/2014/main" id="{B0105EE0-295F-2F4F-93FD-50AE40EE96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687" y="3534569"/>
            <a:ext cx="6524625" cy="933450"/>
          </a:xfrm>
        </p:spPr>
      </p:pic>
      <p:pic>
        <p:nvPicPr>
          <p:cNvPr id="5" name="Immagine 5">
            <a:extLst>
              <a:ext uri="{FF2B5EF4-FFF2-40B4-BE49-F238E27FC236}">
                <a16:creationId xmlns:a16="http://schemas.microsoft.com/office/drawing/2014/main" id="{1F586AB1-4DB9-FB46-B50A-3FEC93DC67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487" y="365126"/>
            <a:ext cx="6083025" cy="284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342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4">
            <a:extLst>
              <a:ext uri="{FF2B5EF4-FFF2-40B4-BE49-F238E27FC236}">
                <a16:creationId xmlns:a16="http://schemas.microsoft.com/office/drawing/2014/main" id="{34F9E63C-4301-CC4C-B3A9-093E3691E8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534094"/>
            <a:ext cx="10515600" cy="934400"/>
          </a:xfrm>
        </p:spPr>
      </p:pic>
      <p:pic>
        <p:nvPicPr>
          <p:cNvPr id="5" name="Immagine 5">
            <a:extLst>
              <a:ext uri="{FF2B5EF4-FFF2-40B4-BE49-F238E27FC236}">
                <a16:creationId xmlns:a16="http://schemas.microsoft.com/office/drawing/2014/main" id="{96F88515-1303-F14B-9140-36414B4991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143" y="536201"/>
            <a:ext cx="8128000" cy="299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41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4">
            <a:extLst>
              <a:ext uri="{FF2B5EF4-FFF2-40B4-BE49-F238E27FC236}">
                <a16:creationId xmlns:a16="http://schemas.microsoft.com/office/drawing/2014/main" id="{FBF851D8-359B-0747-92E8-219C84BEB7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507808"/>
            <a:ext cx="10515600" cy="986971"/>
          </a:xfrm>
        </p:spPr>
      </p:pic>
      <p:pic>
        <p:nvPicPr>
          <p:cNvPr id="5" name="Immagine 5">
            <a:extLst>
              <a:ext uri="{FF2B5EF4-FFF2-40B4-BE49-F238E27FC236}">
                <a16:creationId xmlns:a16="http://schemas.microsoft.com/office/drawing/2014/main" id="{6BE6654F-01FD-A349-A170-7CF7AB1C74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414" y="365126"/>
            <a:ext cx="3454997" cy="315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79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4">
            <a:extLst>
              <a:ext uri="{FF2B5EF4-FFF2-40B4-BE49-F238E27FC236}">
                <a16:creationId xmlns:a16="http://schemas.microsoft.com/office/drawing/2014/main" id="{FAC43FDC-3E1E-E44C-8852-390C1D7ACD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490694"/>
            <a:ext cx="10515600" cy="1021200"/>
          </a:xfrm>
        </p:spPr>
      </p:pic>
      <p:pic>
        <p:nvPicPr>
          <p:cNvPr id="5" name="Immagine 5">
            <a:extLst>
              <a:ext uri="{FF2B5EF4-FFF2-40B4-BE49-F238E27FC236}">
                <a16:creationId xmlns:a16="http://schemas.microsoft.com/office/drawing/2014/main" id="{4BBF74D7-F48C-254C-957C-D653C1FA7E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861" y="365125"/>
            <a:ext cx="5844419" cy="2709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292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4">
            <a:extLst>
              <a:ext uri="{FF2B5EF4-FFF2-40B4-BE49-F238E27FC236}">
                <a16:creationId xmlns:a16="http://schemas.microsoft.com/office/drawing/2014/main" id="{73B2C925-FDD0-E44C-80FA-03DB9825DB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309478"/>
            <a:ext cx="10515600" cy="1383631"/>
          </a:xfrm>
        </p:spPr>
      </p:pic>
      <p:pic>
        <p:nvPicPr>
          <p:cNvPr id="5" name="Immagine 5">
            <a:extLst>
              <a:ext uri="{FF2B5EF4-FFF2-40B4-BE49-F238E27FC236}">
                <a16:creationId xmlns:a16="http://schemas.microsoft.com/office/drawing/2014/main" id="{B7B339F1-7989-CF46-9E77-2E8835D02F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402" y="242660"/>
            <a:ext cx="4154303" cy="306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68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4">
            <a:extLst>
              <a:ext uri="{FF2B5EF4-FFF2-40B4-BE49-F238E27FC236}">
                <a16:creationId xmlns:a16="http://schemas.microsoft.com/office/drawing/2014/main" id="{551581A2-2285-1840-AF34-4852F3E05D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260864"/>
            <a:ext cx="10515600" cy="1480859"/>
          </a:xfrm>
        </p:spPr>
      </p:pic>
      <p:pic>
        <p:nvPicPr>
          <p:cNvPr id="5" name="Immagine 5">
            <a:extLst>
              <a:ext uri="{FF2B5EF4-FFF2-40B4-BE49-F238E27FC236}">
                <a16:creationId xmlns:a16="http://schemas.microsoft.com/office/drawing/2014/main" id="{993DCEB0-0E73-0448-A370-63DC1AC680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057" y="719667"/>
            <a:ext cx="7759885" cy="2541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85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4">
            <a:extLst>
              <a:ext uri="{FF2B5EF4-FFF2-40B4-BE49-F238E27FC236}">
                <a16:creationId xmlns:a16="http://schemas.microsoft.com/office/drawing/2014/main" id="{B7C7CDBB-9A4A-014F-BE2D-6D7097B362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188622"/>
            <a:ext cx="10515600" cy="1625344"/>
          </a:xfrm>
        </p:spPr>
      </p:pic>
      <p:pic>
        <p:nvPicPr>
          <p:cNvPr id="5" name="Immagine 5">
            <a:extLst>
              <a:ext uri="{FF2B5EF4-FFF2-40B4-BE49-F238E27FC236}">
                <a16:creationId xmlns:a16="http://schemas.microsoft.com/office/drawing/2014/main" id="{68C069E1-0714-504D-8231-CDBB255844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964" y="638023"/>
            <a:ext cx="5714999" cy="2554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02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E4A168A-7C86-4E42-AFE4-B2177DCCF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4">
            <a:extLst>
              <a:ext uri="{FF2B5EF4-FFF2-40B4-BE49-F238E27FC236}">
                <a16:creationId xmlns:a16="http://schemas.microsoft.com/office/drawing/2014/main" id="{89FB59E1-4E14-5C47-953F-9B9C0783DB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387884"/>
            <a:ext cx="10515600" cy="1226820"/>
          </a:xfrm>
        </p:spPr>
      </p:pic>
      <p:pic>
        <p:nvPicPr>
          <p:cNvPr id="5" name="Immagine 5">
            <a:extLst>
              <a:ext uri="{FF2B5EF4-FFF2-40B4-BE49-F238E27FC236}">
                <a16:creationId xmlns:a16="http://schemas.microsoft.com/office/drawing/2014/main" id="{5E95DAB6-2CFA-C54E-AFA6-135D157D61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23" y="135549"/>
            <a:ext cx="10858500" cy="3110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114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4">
            <a:extLst>
              <a:ext uri="{FF2B5EF4-FFF2-40B4-BE49-F238E27FC236}">
                <a16:creationId xmlns:a16="http://schemas.microsoft.com/office/drawing/2014/main" id="{376803E3-4AEC-3B4F-87D1-54FB63D617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426754"/>
            <a:ext cx="10515600" cy="1149080"/>
          </a:xfrm>
        </p:spPr>
      </p:pic>
      <p:pic>
        <p:nvPicPr>
          <p:cNvPr id="5" name="Immagine 5">
            <a:extLst>
              <a:ext uri="{FF2B5EF4-FFF2-40B4-BE49-F238E27FC236}">
                <a16:creationId xmlns:a16="http://schemas.microsoft.com/office/drawing/2014/main" id="{07DA1768-5985-814F-98E0-90782EDAB2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42123"/>
            <a:ext cx="7826148" cy="2599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332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13D6D7-B6A7-EF4C-A14E-99E8A2DC9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4">
            <a:extLst>
              <a:ext uri="{FF2B5EF4-FFF2-40B4-BE49-F238E27FC236}">
                <a16:creationId xmlns:a16="http://schemas.microsoft.com/office/drawing/2014/main" id="{11322FB7-BD4E-1240-9525-2EB7A01578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362622"/>
            <a:ext cx="10515600" cy="1277344"/>
          </a:xfrm>
        </p:spPr>
      </p:pic>
      <p:pic>
        <p:nvPicPr>
          <p:cNvPr id="5" name="Immagine 5">
            <a:extLst>
              <a:ext uri="{FF2B5EF4-FFF2-40B4-BE49-F238E27FC236}">
                <a16:creationId xmlns:a16="http://schemas.microsoft.com/office/drawing/2014/main" id="{E86B9690-5F4D-E14D-908F-07EDF45DF0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"/>
            <a:ext cx="10515600" cy="2979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58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4">
            <a:extLst>
              <a:ext uri="{FF2B5EF4-FFF2-40B4-BE49-F238E27FC236}">
                <a16:creationId xmlns:a16="http://schemas.microsoft.com/office/drawing/2014/main" id="{89D6193F-86F4-A14E-8BB1-D8B0BDC743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409380"/>
            <a:ext cx="10515600" cy="1183827"/>
          </a:xfrm>
        </p:spPr>
      </p:pic>
      <p:pic>
        <p:nvPicPr>
          <p:cNvPr id="5" name="Immagine 5">
            <a:extLst>
              <a:ext uri="{FF2B5EF4-FFF2-40B4-BE49-F238E27FC236}">
                <a16:creationId xmlns:a16="http://schemas.microsoft.com/office/drawing/2014/main" id="{5EF1EAAE-18AC-2748-B6A8-44FA0C7F2F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85750"/>
            <a:ext cx="9040586" cy="285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27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Widescreen</PresentationFormat>
  <Paragraphs>2</Paragraphs>
  <Slides>24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Tema di Office</vt:lpstr>
      <vt:lpstr>ANIMALI 🦄🐺🦉🐾🐮🦊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ANIMALI 🦄🐺🦉🐾🐮🦊</dc:title>
  <dc:creator>darioc45@gmail.com</dc:creator>
  <cp:lastModifiedBy>Asus</cp:lastModifiedBy>
  <cp:revision>2</cp:revision>
  <dcterms:created xsi:type="dcterms:W3CDTF">2020-12-15T16:51:52Z</dcterms:created>
  <dcterms:modified xsi:type="dcterms:W3CDTF">2020-12-20T19:35:52Z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791445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S9.0.3</vt:lpwstr>
  </property>
</Properties>
</file>