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A87A34-81AB-432B-8DAE-1953F412C126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dirty="0"/>
              <a:t>Fare clic sull'icona per inserire un'immagine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8A87A34-81AB-432B-8DAE-1953F412C126}" type="datetimeFigureOut">
              <a:rPr lang="en-US" dirty="0"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6D22F896-40B5-4ADD-8801-0D06FADFA095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12/20/2020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126CEA-A985-8D41-A45C-F9FFAC075EAB}"/>
              </a:ext>
            </a:extLst>
          </p:cNvPr>
          <p:cNvSpPr txBox="1"/>
          <p:nvPr/>
        </p:nvSpPr>
        <p:spPr>
          <a:xfrm>
            <a:off x="2339579" y="2786063"/>
            <a:ext cx="77509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8000" b="1">
                <a:solidFill>
                  <a:schemeClr val="bg1"/>
                </a:solidFill>
              </a:rPr>
              <a:t>Il natale 🎅 🎄</a:t>
            </a:r>
          </a:p>
        </p:txBody>
      </p:sp>
    </p:spTree>
    <p:extLst>
      <p:ext uri="{BB962C8B-B14F-4D97-AF65-F5344CB8AC3E}">
        <p14:creationId xmlns:p14="http://schemas.microsoft.com/office/powerpoint/2010/main" val="355054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7D820CDB-EDE8-B943-BE29-1DDC4291E3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AE347D5-C58F-8C40-83CB-3E282E868E43}"/>
              </a:ext>
            </a:extLst>
          </p:cNvPr>
          <p:cNvSpPr txBox="1"/>
          <p:nvPr/>
        </p:nvSpPr>
        <p:spPr>
          <a:xfrm>
            <a:off x="529829" y="1339454"/>
            <a:ext cx="116621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3600" b="1"/>
              <a:t>Una delle tradizioni natalizie è fare l’ albero 🎄 </a:t>
            </a:r>
          </a:p>
          <a:p>
            <a:pPr algn="l"/>
            <a:r>
              <a:rPr lang="it-IT" sz="3600" b="1"/>
              <a:t>L’ albero di natale è un abetericoperto di luci, ghirlande, palline e sopra una stella 🌟 o un puntale. </a:t>
            </a:r>
          </a:p>
          <a:p>
            <a:pPr algn="l"/>
            <a:endParaRPr lang="it-IT" sz="3600" b="1"/>
          </a:p>
          <a:p>
            <a:pPr algn="l"/>
            <a:endParaRPr lang="it-IT" sz="3600" b="1"/>
          </a:p>
          <a:p>
            <a:pPr algn="l"/>
            <a:endParaRPr lang="it-IT" sz="3600" b="1"/>
          </a:p>
          <a:p>
            <a:pPr algn="l"/>
            <a:endParaRPr lang="it-IT" sz="3600" b="1"/>
          </a:p>
        </p:txBody>
      </p:sp>
    </p:spTree>
    <p:extLst>
      <p:ext uri="{BB962C8B-B14F-4D97-AF65-F5344CB8AC3E}">
        <p14:creationId xmlns:p14="http://schemas.microsoft.com/office/powerpoint/2010/main" val="193434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">
            <a:extLst>
              <a:ext uri="{FF2B5EF4-FFF2-40B4-BE49-F238E27FC236}">
                <a16:creationId xmlns:a16="http://schemas.microsoft.com/office/drawing/2014/main" id="{600E3692-317F-0E42-B754-4791EDECD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8" y="151805"/>
            <a:ext cx="12031266" cy="664368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8A56176-0274-A649-A41E-F89A8C205468}"/>
              </a:ext>
            </a:extLst>
          </p:cNvPr>
          <p:cNvSpPr txBox="1"/>
          <p:nvPr/>
        </p:nvSpPr>
        <p:spPr>
          <a:xfrm>
            <a:off x="1339155" y="2286059"/>
            <a:ext cx="96744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4400">
                <a:solidFill>
                  <a:schemeClr val="bg1"/>
                </a:solidFill>
              </a:rPr>
              <a:t>Il presepe è stato creato per la prima volta da San Francesco a  Greccio. </a:t>
            </a:r>
          </a:p>
          <a:p>
            <a:pPr algn="l"/>
            <a:endParaRPr lang="it-IT" sz="4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47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0E41D801-C2B3-B542-BFF7-C85B885EB2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DA73A96-7A9E-C741-8486-AE6281D9F3DC}"/>
              </a:ext>
            </a:extLst>
          </p:cNvPr>
          <p:cNvSpPr txBox="1"/>
          <p:nvPr/>
        </p:nvSpPr>
        <p:spPr>
          <a:xfrm>
            <a:off x="836415" y="1982450"/>
            <a:ext cx="111978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4400">
                <a:solidFill>
                  <a:schemeClr val="bg1"/>
                </a:solidFill>
              </a:rPr>
              <a:t>Il panettone ha origini italiane ed è stato creato  nella</a:t>
            </a:r>
          </a:p>
          <a:p>
            <a:pPr algn="l"/>
            <a:r>
              <a:rPr lang="it-IT" sz="4400">
                <a:solidFill>
                  <a:schemeClr val="bg1"/>
                </a:solidFill>
              </a:rPr>
              <a:t>  cucina Di una panetteria. </a:t>
            </a:r>
            <a:endParaRPr lang="it-IT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497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>
            <a:extLst>
              <a:ext uri="{FF2B5EF4-FFF2-40B4-BE49-F238E27FC236}">
                <a16:creationId xmlns:a16="http://schemas.microsoft.com/office/drawing/2014/main" id="{6E722BC3-FEB4-7D42-8F9D-A49CB7091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00250" y="-410767"/>
            <a:ext cx="14192249" cy="7929563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CF1AAD4-BE3F-1C48-89D5-A4D2098E76FA}"/>
              </a:ext>
            </a:extLst>
          </p:cNvPr>
          <p:cNvSpPr txBox="1"/>
          <p:nvPr/>
        </p:nvSpPr>
        <p:spPr>
          <a:xfrm>
            <a:off x="5184576" y="2639615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A42F6E4-5A2A-6D42-A7CA-DBA38F4681AA}"/>
              </a:ext>
            </a:extLst>
          </p:cNvPr>
          <p:cNvSpPr txBox="1"/>
          <p:nvPr/>
        </p:nvSpPr>
        <p:spPr>
          <a:xfrm>
            <a:off x="0" y="-805458"/>
            <a:ext cx="11924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 b="1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858F5E3-CFD1-B940-94C7-9B728A1B4C41}"/>
              </a:ext>
            </a:extLst>
          </p:cNvPr>
          <p:cNvSpPr txBox="1"/>
          <p:nvPr/>
        </p:nvSpPr>
        <p:spPr>
          <a:xfrm>
            <a:off x="303610" y="2031325"/>
            <a:ext cx="124896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4800" b="1">
                <a:solidFill>
                  <a:schemeClr val="accent3">
                    <a:lumMod val="75000"/>
                  </a:schemeClr>
                </a:solidFill>
              </a:rPr>
              <a:t>Babbo Natale è uno dei simboli del natale è fatto per cosegnare regali a bambini e solo a quelli buoni. </a:t>
            </a:r>
          </a:p>
          <a:p>
            <a:pPr algn="l"/>
            <a:endParaRPr lang="it-IT" sz="4800" b="1">
              <a:solidFill>
                <a:schemeClr val="accent3">
                  <a:lumMod val="75000"/>
                </a:schemeClr>
              </a:solidFill>
            </a:endParaRPr>
          </a:p>
          <a:p>
            <a:pPr algn="l"/>
            <a:endParaRPr lang="it-IT" sz="4800" b="1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3111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">
            <a:extLst>
              <a:ext uri="{FF2B5EF4-FFF2-40B4-BE49-F238E27FC236}">
                <a16:creationId xmlns:a16="http://schemas.microsoft.com/office/drawing/2014/main" id="{0A531A9E-8FBC-ED4C-805F-7F7C95004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14" y="-339329"/>
            <a:ext cx="11976586" cy="812601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6D4D150A-980E-594E-92FA-CE46852A56F2}"/>
              </a:ext>
            </a:extLst>
          </p:cNvPr>
          <p:cNvSpPr txBox="1"/>
          <p:nvPr/>
        </p:nvSpPr>
        <p:spPr>
          <a:xfrm>
            <a:off x="2268141" y="2639616"/>
            <a:ext cx="7840265" cy="1843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8DCFFB6-BF6F-C043-BE17-D6D8F3C6AE4D}"/>
              </a:ext>
            </a:extLst>
          </p:cNvPr>
          <p:cNvSpPr txBox="1"/>
          <p:nvPr/>
        </p:nvSpPr>
        <p:spPr>
          <a:xfrm>
            <a:off x="5184576" y="280928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it-IT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599B710-99D5-C247-B933-E259B307B0F8}"/>
              </a:ext>
            </a:extLst>
          </p:cNvPr>
          <p:cNvSpPr txBox="1"/>
          <p:nvPr/>
        </p:nvSpPr>
        <p:spPr>
          <a:xfrm>
            <a:off x="2553891" y="2018109"/>
            <a:ext cx="960724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9600" b="1">
                <a:latin typeface="Blackadder ITC" panose="02000000000000000000" pitchFamily="2" charset="0"/>
                <a:ea typeface="Blackadder ITC" panose="02000000000000000000" pitchFamily="2" charset="0"/>
              </a:rPr>
              <a:t>Fatto da Elena e Sara❤️💙</a:t>
            </a:r>
          </a:p>
        </p:txBody>
      </p:sp>
    </p:spTree>
    <p:extLst>
      <p:ext uri="{BB962C8B-B14F-4D97-AF65-F5344CB8AC3E}">
        <p14:creationId xmlns:p14="http://schemas.microsoft.com/office/powerpoint/2010/main" val="2428885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tlante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96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Blackadder ITC</vt:lpstr>
      <vt:lpstr>Calibri Light</vt:lpstr>
      <vt:lpstr>Rockwell</vt:lpstr>
      <vt:lpstr>Wingdings</vt:lpstr>
      <vt:lpstr>Atlante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 sconosciuto</dc:creator>
  <cp:lastModifiedBy>Asus</cp:lastModifiedBy>
  <cp:revision>5</cp:revision>
  <dcterms:created xsi:type="dcterms:W3CDTF">2020-12-11T07:36:36Z</dcterms:created>
  <dcterms:modified xsi:type="dcterms:W3CDTF">2020-12-20T18:30:27Z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343637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S9.0.3</vt:lpwstr>
  </property>
</Properties>
</file>