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 lvl="0">
      <a:defRPr lang="it-IT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99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E133-5856-41D6-8A31-B00B187F1598}" type="datetimeFigureOut">
              <a:rPr lang="it-IT" smtClean="0"/>
              <a:pPr/>
              <a:t>20/12/2020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5DDA6-450D-488A-8EF8-2C2F58F9759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5937f741237693bc434dc4d961ec0148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427984" y="980728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i="1" dirty="0" smtClean="0">
                <a:solidFill>
                  <a:srgbClr val="C00000"/>
                </a:solidFill>
                <a:latin typeface="Algerian" pitchFamily="82" charset="0"/>
              </a:rPr>
              <a:t>IL NATALE E LE SUE  MAGIE</a:t>
            </a:r>
            <a:endParaRPr lang="it-IT" sz="4000" b="1" i="1" dirty="0">
              <a:solidFill>
                <a:srgbClr val="C0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 spd="slow" advClick="0" advTm="3000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ADDOBBI</a:t>
            </a:r>
            <a:endParaRPr lang="it-IT" dirty="0"/>
          </a:p>
        </p:txBody>
      </p:sp>
      <p:pic>
        <p:nvPicPr>
          <p:cNvPr id="4" name="Segnaposto contenuto 3" descr="sfondo-natale-1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7241541" cy="4569371"/>
          </a:xfrm>
        </p:spPr>
      </p:pic>
      <p:sp>
        <p:nvSpPr>
          <p:cNvPr id="6" name="CasellaDiTesto 5"/>
          <p:cNvSpPr txBox="1"/>
          <p:nvPr/>
        </p:nvSpPr>
        <p:spPr>
          <a:xfrm>
            <a:off x="4355976" y="2924944"/>
            <a:ext cx="26642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IN ATTESA DEL NATALE NELLE CASE SI PREPARANO GLI ADDOBBI NATALIZI COME IL GRAN CLASSICO ALBERO </a:t>
            </a:r>
            <a:r>
              <a:rPr lang="it-IT" b="1" dirty="0" err="1" smtClean="0"/>
              <a:t>DI</a:t>
            </a:r>
            <a:r>
              <a:rPr lang="it-IT" b="1" dirty="0" smtClean="0"/>
              <a:t> NATALE CON PALLINE LUCI ECC.</a:t>
            </a:r>
            <a:endParaRPr lang="it-IT" b="1" dirty="0"/>
          </a:p>
        </p:txBody>
      </p:sp>
    </p:spTree>
  </p:cSld>
  <p:clrMapOvr>
    <a:masterClrMapping/>
  </p:clrMapOvr>
  <p:transition spd="slow" advClick="0" advTm="7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SUE DELIZIE</a:t>
            </a:r>
            <a:endParaRPr lang="it-IT" dirty="0"/>
          </a:p>
        </p:txBody>
      </p:sp>
      <p:pic>
        <p:nvPicPr>
          <p:cNvPr id="4" name="Segnaposto contenuto 3" descr="decorazioni-natal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628800"/>
            <a:ext cx="6788945" cy="4525963"/>
          </a:xfrm>
        </p:spPr>
      </p:pic>
      <p:sp>
        <p:nvSpPr>
          <p:cNvPr id="5" name="CasellaDiTesto 4"/>
          <p:cNvSpPr txBox="1"/>
          <p:nvPr/>
        </p:nvSpPr>
        <p:spPr>
          <a:xfrm>
            <a:off x="3131840" y="5157192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OVVIAMENTE SI PREPARANO ANCHE DOLCI COME  IL PANETTONE O IL PANDORO , MOSTACCIOLI, TORRONE ECC.</a:t>
            </a:r>
            <a:endParaRPr lang="it-I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6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 REGALI </a:t>
            </a:r>
            <a:r>
              <a:rPr lang="it-IT" dirty="0" err="1" smtClean="0"/>
              <a:t>DI</a:t>
            </a:r>
            <a:r>
              <a:rPr lang="it-IT" dirty="0" smtClean="0"/>
              <a:t> BABBO NATALE E LE CENE IN FAMIGLIA</a:t>
            </a:r>
            <a:endParaRPr lang="it-IT" dirty="0"/>
          </a:p>
        </p:txBody>
      </p:sp>
      <p:pic>
        <p:nvPicPr>
          <p:cNvPr id="4" name="Segnaposto contenuto 3" descr="decorazioni-nata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84784"/>
            <a:ext cx="7560840" cy="5184576"/>
          </a:xfrm>
        </p:spPr>
      </p:pic>
      <p:sp>
        <p:nvSpPr>
          <p:cNvPr id="5" name="CasellaDiTesto 4"/>
          <p:cNvSpPr txBox="1"/>
          <p:nvPr/>
        </p:nvSpPr>
        <p:spPr>
          <a:xfrm>
            <a:off x="1331640" y="1628800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DI</a:t>
            </a:r>
            <a:r>
              <a:rPr lang="it-IT" b="1" dirty="0" smtClean="0"/>
              <a:t> CERTO NON SI DIMENTICANO LE CENE E I REGALI</a:t>
            </a:r>
            <a:endParaRPr lang="it-IT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Click="0" advTm="4000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INFINE AUGURO A TUTTI BUON NATALE E </a:t>
            </a:r>
            <a:endParaRPr lang="it-IT" dirty="0"/>
          </a:p>
        </p:txBody>
      </p:sp>
      <p:pic>
        <p:nvPicPr>
          <p:cNvPr id="4" name="Segnaposto contenuto 3" descr="img_lastminute_285055_15444342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9144000" cy="5445225"/>
          </a:xfrm>
        </p:spPr>
      </p:pic>
    </p:spTree>
  </p:cSld>
  <p:clrMapOvr>
    <a:masterClrMapping/>
  </p:clrMapOvr>
  <p:transition spd="slow" advClick="0" advTm="30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78</Words>
  <Application>Microsoft Office PowerPoint</Application>
  <PresentationFormat>Presentazione su schermo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Algerian</vt:lpstr>
      <vt:lpstr>Arial</vt:lpstr>
      <vt:lpstr>Calibri</vt:lpstr>
      <vt:lpstr>Tema di Office</vt:lpstr>
      <vt:lpstr>Presentazione standard di PowerPoint</vt:lpstr>
      <vt:lpstr>GLI ADDOBBI</vt:lpstr>
      <vt:lpstr>LE SUE DELIZIE</vt:lpstr>
      <vt:lpstr>I REGALI DI BABBO NATALE E LE CENE IN FAMIGLIA</vt:lpstr>
      <vt:lpstr>INFINE AUGURO A TUTTI BUON NATALE 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Asus</dc:creator>
  <cp:lastModifiedBy>Asus</cp:lastModifiedBy>
  <cp:revision>2</cp:revision>
  <dcterms:modified xsi:type="dcterms:W3CDTF">2020-12-20T21:51:23Z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350758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