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62" r:id="rId6"/>
    <p:sldId id="265" r:id="rId7"/>
    <p:sldId id="259" r:id="rId8"/>
    <p:sldId id="264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46" d="100"/>
          <a:sy n="46" d="100"/>
        </p:scale>
        <p:origin x="15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542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85733-737A-45B9-ACCB-815FBC0E96CA}" type="datetimeFigureOut">
              <a:rPr lang="it-IT" smtClean="0"/>
              <a:pPr/>
              <a:t>17/05/2021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37ECE-914C-49E9-8E73-9AC440B7D97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728191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it-IT" dirty="0" smtClean="0"/>
              <a:t>CIBI TIPICI CIOCIARI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79512" y="2204864"/>
            <a:ext cx="8784976" cy="3960440"/>
          </a:xfrm>
        </p:spPr>
        <p:txBody>
          <a:bodyPr>
            <a:normAutofit fontScale="92500" lnSpcReduction="10000"/>
          </a:bodyPr>
          <a:lstStyle/>
          <a:p>
            <a:r>
              <a:rPr lang="it-IT" i="1" dirty="0" smtClean="0">
                <a:solidFill>
                  <a:schemeClr val="tx1"/>
                </a:solidFill>
              </a:rPr>
              <a:t>Un viaggio nella cucina tipica della Ciociaria,andiamo a scoprire le ricette e i prodotti tipi della zona del frusinate. Tra sapori contadini e aromi del territorio.</a:t>
            </a:r>
          </a:p>
          <a:p>
            <a:r>
              <a:rPr lang="it-IT" i="1" dirty="0" smtClean="0">
                <a:solidFill>
                  <a:schemeClr val="tx1"/>
                </a:solidFill>
              </a:rPr>
              <a:t>La CIOCIARIA è una delle regioni storiche del Lazio, che si estende a sud est di Roma,oggi associata alla PROVINCIA di FROSINONE. </a:t>
            </a:r>
          </a:p>
          <a:p>
            <a:endParaRPr lang="it-IT" i="1" dirty="0">
              <a:solidFill>
                <a:schemeClr val="tx1"/>
              </a:solidFill>
            </a:endParaRPr>
          </a:p>
          <a:p>
            <a:r>
              <a:rPr lang="it-IT" i="1" dirty="0" smtClean="0">
                <a:solidFill>
                  <a:schemeClr val="tx1"/>
                </a:solidFill>
              </a:rPr>
              <a:t>Andiamoli a scoprire.</a:t>
            </a:r>
          </a:p>
          <a:p>
            <a:endParaRPr lang="it-IT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80920" cy="86409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it-IT" dirty="0" smtClean="0"/>
              <a:t>I PEPERONI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2708920"/>
            <a:ext cx="8229600" cy="3445843"/>
          </a:xfrm>
        </p:spPr>
        <p:txBody>
          <a:bodyPr>
            <a:normAutofit fontScale="92500" lnSpcReduction="10000"/>
          </a:bodyPr>
          <a:lstStyle/>
          <a:p>
            <a:r>
              <a:rPr lang="it-IT" i="1" dirty="0" smtClean="0"/>
              <a:t>Ci</a:t>
            </a:r>
            <a:r>
              <a:rPr lang="it-IT" dirty="0" smtClean="0"/>
              <a:t> </a:t>
            </a:r>
            <a:r>
              <a:rPr lang="it-IT" i="1" dirty="0" smtClean="0"/>
              <a:t>sono</a:t>
            </a:r>
            <a:r>
              <a:rPr lang="it-IT" dirty="0" smtClean="0"/>
              <a:t> </a:t>
            </a:r>
            <a:r>
              <a:rPr lang="it-IT" i="1" dirty="0" smtClean="0"/>
              <a:t>tanti</a:t>
            </a:r>
            <a:r>
              <a:rPr lang="it-IT" dirty="0" smtClean="0"/>
              <a:t> </a:t>
            </a:r>
            <a:r>
              <a:rPr lang="it-IT" i="1" dirty="0" smtClean="0"/>
              <a:t>modi</a:t>
            </a:r>
            <a:r>
              <a:rPr lang="it-IT" dirty="0" smtClean="0"/>
              <a:t> </a:t>
            </a:r>
            <a:r>
              <a:rPr lang="it-IT" i="1" dirty="0" smtClean="0"/>
              <a:t>per</a:t>
            </a:r>
            <a:r>
              <a:rPr lang="it-IT" dirty="0" smtClean="0"/>
              <a:t> </a:t>
            </a:r>
            <a:r>
              <a:rPr lang="it-IT" i="1" dirty="0" smtClean="0"/>
              <a:t>cucinare</a:t>
            </a:r>
            <a:r>
              <a:rPr lang="it-IT" dirty="0" smtClean="0"/>
              <a:t> </a:t>
            </a:r>
            <a:r>
              <a:rPr lang="it-IT" i="1" dirty="0" smtClean="0"/>
              <a:t>i</a:t>
            </a:r>
            <a:r>
              <a:rPr lang="it-IT" dirty="0" smtClean="0"/>
              <a:t> </a:t>
            </a:r>
            <a:r>
              <a:rPr lang="it-IT" i="1" dirty="0" smtClean="0"/>
              <a:t>peperoni: </a:t>
            </a:r>
            <a:r>
              <a:rPr lang="it-IT" b="1" i="1" u="sng" dirty="0" err="1" smtClean="0"/>
              <a:t>peperoni</a:t>
            </a:r>
            <a:r>
              <a:rPr lang="it-IT" b="1" i="1" dirty="0" smtClean="0"/>
              <a:t> </a:t>
            </a:r>
            <a:r>
              <a:rPr lang="it-IT" b="1" i="1" u="sng" dirty="0" smtClean="0"/>
              <a:t>al</a:t>
            </a:r>
            <a:r>
              <a:rPr lang="it-IT" b="1" i="1" dirty="0" smtClean="0"/>
              <a:t> </a:t>
            </a:r>
            <a:r>
              <a:rPr lang="it-IT" b="1" i="1" u="sng" dirty="0" smtClean="0"/>
              <a:t>forno</a:t>
            </a:r>
            <a:r>
              <a:rPr lang="it-IT" dirty="0" smtClean="0"/>
              <a:t> </a:t>
            </a:r>
            <a:r>
              <a:rPr lang="it-IT" i="1" dirty="0" smtClean="0"/>
              <a:t>,peperoni</a:t>
            </a:r>
            <a:r>
              <a:rPr lang="it-IT" dirty="0" smtClean="0"/>
              <a:t> </a:t>
            </a:r>
            <a:r>
              <a:rPr lang="it-IT" i="1" dirty="0" smtClean="0"/>
              <a:t>marinati,peperoni</a:t>
            </a:r>
            <a:r>
              <a:rPr lang="it-IT" dirty="0" smtClean="0"/>
              <a:t> </a:t>
            </a:r>
            <a:r>
              <a:rPr lang="it-IT" i="1" dirty="0" smtClean="0"/>
              <a:t>gratinati,</a:t>
            </a:r>
            <a:r>
              <a:rPr lang="it-IT" b="1" i="1" u="sng" dirty="0" smtClean="0"/>
              <a:t>peperoni</a:t>
            </a:r>
            <a:r>
              <a:rPr lang="it-IT" b="1" i="1" dirty="0" smtClean="0"/>
              <a:t> </a:t>
            </a:r>
            <a:r>
              <a:rPr lang="it-IT" b="1" i="1" u="sng" dirty="0" smtClean="0"/>
              <a:t>fritti</a:t>
            </a:r>
            <a:r>
              <a:rPr lang="it-IT" i="1" dirty="0" smtClean="0"/>
              <a:t>,peperoni</a:t>
            </a:r>
            <a:r>
              <a:rPr lang="it-IT" dirty="0" smtClean="0"/>
              <a:t> </a:t>
            </a:r>
            <a:r>
              <a:rPr lang="it-IT" i="1" dirty="0" smtClean="0"/>
              <a:t>in</a:t>
            </a:r>
            <a:r>
              <a:rPr lang="it-IT" dirty="0" smtClean="0"/>
              <a:t> </a:t>
            </a:r>
            <a:r>
              <a:rPr lang="it-IT" i="1" dirty="0" smtClean="0"/>
              <a:t>pastella,peperoni</a:t>
            </a:r>
            <a:r>
              <a:rPr lang="it-IT" dirty="0" smtClean="0"/>
              <a:t> </a:t>
            </a:r>
            <a:r>
              <a:rPr lang="it-IT" i="1" dirty="0" smtClean="0"/>
              <a:t>alle</a:t>
            </a:r>
            <a:r>
              <a:rPr lang="it-IT" dirty="0" smtClean="0"/>
              <a:t> </a:t>
            </a:r>
            <a:r>
              <a:rPr lang="it-IT" i="1" dirty="0" smtClean="0"/>
              <a:t>griglia,peperoni in</a:t>
            </a:r>
            <a:r>
              <a:rPr lang="it-IT" dirty="0" smtClean="0"/>
              <a:t> </a:t>
            </a:r>
            <a:r>
              <a:rPr lang="it-IT" i="1" dirty="0" smtClean="0"/>
              <a:t>padella,peperoni</a:t>
            </a:r>
            <a:r>
              <a:rPr lang="it-IT" dirty="0" smtClean="0"/>
              <a:t> </a:t>
            </a:r>
            <a:r>
              <a:rPr lang="it-IT" i="1" dirty="0" smtClean="0"/>
              <a:t>ripieni,peperoni</a:t>
            </a:r>
            <a:r>
              <a:rPr lang="it-IT" dirty="0" smtClean="0"/>
              <a:t> </a:t>
            </a:r>
            <a:r>
              <a:rPr lang="it-IT" i="1" dirty="0" smtClean="0"/>
              <a:t>in</a:t>
            </a:r>
            <a:r>
              <a:rPr lang="it-IT" dirty="0" smtClean="0"/>
              <a:t> </a:t>
            </a:r>
            <a:r>
              <a:rPr lang="it-IT" i="1" dirty="0" smtClean="0"/>
              <a:t>agrodolce,peperoni</a:t>
            </a:r>
            <a:r>
              <a:rPr lang="it-IT" dirty="0" smtClean="0"/>
              <a:t> </a:t>
            </a:r>
            <a:r>
              <a:rPr lang="it-IT" i="1" dirty="0" smtClean="0"/>
              <a:t>stufati</a:t>
            </a:r>
            <a:r>
              <a:rPr lang="it-IT" dirty="0" smtClean="0"/>
              <a:t> e </a:t>
            </a:r>
            <a:r>
              <a:rPr lang="it-IT" i="1" dirty="0" smtClean="0"/>
              <a:t>peperoni</a:t>
            </a:r>
            <a:r>
              <a:rPr lang="it-IT" dirty="0" smtClean="0"/>
              <a:t> </a:t>
            </a:r>
            <a:r>
              <a:rPr lang="it-IT" i="1" dirty="0" smtClean="0"/>
              <a:t>al</a:t>
            </a:r>
            <a:r>
              <a:rPr lang="it-IT" dirty="0" smtClean="0"/>
              <a:t> </a:t>
            </a:r>
            <a:r>
              <a:rPr lang="it-IT" i="1" dirty="0" smtClean="0"/>
              <a:t>vapore. I cibi sottolineati sono le ricette ciociare più conosciute.</a:t>
            </a:r>
            <a:endParaRPr lang="it-IT" dirty="0"/>
          </a:p>
        </p:txBody>
      </p:sp>
      <p:sp>
        <p:nvSpPr>
          <p:cNvPr id="4" name="Anello 3"/>
          <p:cNvSpPr/>
          <p:nvPr/>
        </p:nvSpPr>
        <p:spPr>
          <a:xfrm>
            <a:off x="-684584" y="6309320"/>
            <a:ext cx="45719" cy="842392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Parentesi quadra aperta 4"/>
          <p:cNvSpPr/>
          <p:nvPr/>
        </p:nvSpPr>
        <p:spPr>
          <a:xfrm>
            <a:off x="9144000" y="620688"/>
            <a:ext cx="216024" cy="345638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 descr="peperone do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340768"/>
            <a:ext cx="4675553" cy="1124744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it-IT" dirty="0" smtClean="0"/>
              <a:t>ABBACCHIO ALLA SCOTTADITO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3312368"/>
          </a:xfrm>
        </p:spPr>
        <p:txBody>
          <a:bodyPr>
            <a:normAutofit fontScale="77500" lnSpcReduction="20000"/>
          </a:bodyPr>
          <a:lstStyle/>
          <a:p>
            <a:r>
              <a:rPr lang="it-IT" i="1" dirty="0" smtClean="0"/>
              <a:t>L’abbacchio</a:t>
            </a:r>
            <a:r>
              <a:rPr lang="it-IT" dirty="0" smtClean="0"/>
              <a:t> a </a:t>
            </a:r>
            <a:r>
              <a:rPr lang="it-IT" i="1" dirty="0" smtClean="0"/>
              <a:t>Scottadito</a:t>
            </a:r>
            <a:r>
              <a:rPr lang="it-IT" dirty="0" smtClean="0"/>
              <a:t> è </a:t>
            </a:r>
            <a:r>
              <a:rPr lang="it-IT" i="1" dirty="0" smtClean="0"/>
              <a:t>una</a:t>
            </a:r>
            <a:r>
              <a:rPr lang="it-IT" dirty="0" smtClean="0"/>
              <a:t> </a:t>
            </a:r>
            <a:r>
              <a:rPr lang="it-IT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ricetta Pasquale </a:t>
            </a:r>
            <a:r>
              <a:rPr lang="it-IT" i="1" dirty="0" smtClean="0"/>
              <a:t>tipica</a:t>
            </a:r>
            <a:r>
              <a:rPr lang="it-IT" dirty="0" smtClean="0"/>
              <a:t> </a:t>
            </a:r>
            <a:r>
              <a:rPr lang="it-IT" i="1" dirty="0" smtClean="0"/>
              <a:t>della</a:t>
            </a:r>
            <a:r>
              <a:rPr lang="it-IT" dirty="0" smtClean="0"/>
              <a:t> </a:t>
            </a:r>
            <a:r>
              <a:rPr lang="it-IT" i="1" dirty="0" smtClean="0"/>
              <a:t>Ciociaria,è</a:t>
            </a:r>
            <a:r>
              <a:rPr lang="it-IT" dirty="0" smtClean="0"/>
              <a:t> </a:t>
            </a:r>
            <a:r>
              <a:rPr lang="it-IT" i="1" dirty="0" smtClean="0"/>
              <a:t>conosciuto</a:t>
            </a:r>
            <a:r>
              <a:rPr lang="it-IT" dirty="0" smtClean="0"/>
              <a:t> </a:t>
            </a:r>
            <a:r>
              <a:rPr lang="it-IT" i="1" dirty="0" smtClean="0"/>
              <a:t>anche</a:t>
            </a:r>
            <a:r>
              <a:rPr lang="it-IT" dirty="0" smtClean="0"/>
              <a:t> </a:t>
            </a:r>
            <a:r>
              <a:rPr lang="it-IT" i="1" dirty="0" smtClean="0"/>
              <a:t>come</a:t>
            </a:r>
            <a:r>
              <a:rPr lang="it-IT" dirty="0" smtClean="0"/>
              <a:t> </a:t>
            </a:r>
            <a:r>
              <a:rPr lang="it-IT" i="1" dirty="0" smtClean="0"/>
              <a:t>abbacchio</a:t>
            </a:r>
            <a:r>
              <a:rPr lang="it-IT" dirty="0" smtClean="0"/>
              <a:t> </a:t>
            </a:r>
            <a:r>
              <a:rPr lang="it-IT" i="1" dirty="0" smtClean="0"/>
              <a:t>alla</a:t>
            </a:r>
            <a:r>
              <a:rPr lang="it-IT" dirty="0" smtClean="0"/>
              <a:t> </a:t>
            </a:r>
            <a:r>
              <a:rPr lang="it-IT" i="1" dirty="0" smtClean="0"/>
              <a:t>romana</a:t>
            </a:r>
            <a:r>
              <a:rPr lang="it-IT" dirty="0" smtClean="0"/>
              <a:t> </a:t>
            </a:r>
            <a:r>
              <a:rPr lang="it-IT" i="1" dirty="0" smtClean="0"/>
              <a:t>e</a:t>
            </a:r>
            <a:r>
              <a:rPr lang="it-IT" dirty="0" smtClean="0"/>
              <a:t> </a:t>
            </a:r>
            <a:r>
              <a:rPr lang="it-IT" i="1" dirty="0" smtClean="0"/>
              <a:t>abbacchio</a:t>
            </a:r>
            <a:r>
              <a:rPr lang="it-IT" dirty="0" smtClean="0"/>
              <a:t> </a:t>
            </a:r>
            <a:r>
              <a:rPr lang="it-IT" i="1" dirty="0" smtClean="0"/>
              <a:t>al</a:t>
            </a:r>
            <a:r>
              <a:rPr lang="it-IT" dirty="0" smtClean="0"/>
              <a:t> </a:t>
            </a:r>
            <a:r>
              <a:rPr lang="it-IT" i="1" dirty="0" err="1" smtClean="0"/>
              <a:t>forno.Si</a:t>
            </a:r>
            <a:r>
              <a:rPr lang="it-IT" dirty="0" smtClean="0"/>
              <a:t> </a:t>
            </a:r>
            <a:r>
              <a:rPr lang="it-IT" i="1" dirty="0" smtClean="0"/>
              <a:t>chiama</a:t>
            </a:r>
            <a:r>
              <a:rPr lang="it-IT" dirty="0" smtClean="0"/>
              <a:t> </a:t>
            </a:r>
            <a:r>
              <a:rPr lang="it-IT" i="1" dirty="0" smtClean="0"/>
              <a:t>cosi</a:t>
            </a:r>
            <a:r>
              <a:rPr lang="it-IT" dirty="0" smtClean="0"/>
              <a:t> </a:t>
            </a:r>
            <a:r>
              <a:rPr lang="it-IT" i="1" dirty="0" smtClean="0"/>
              <a:t>perché</a:t>
            </a:r>
            <a:r>
              <a:rPr lang="it-IT" dirty="0" smtClean="0"/>
              <a:t> </a:t>
            </a:r>
            <a:r>
              <a:rPr lang="it-IT" i="1" dirty="0" smtClean="0"/>
              <a:t>vanno</a:t>
            </a:r>
            <a:r>
              <a:rPr lang="it-IT" dirty="0" smtClean="0"/>
              <a:t> </a:t>
            </a:r>
            <a:r>
              <a:rPr lang="it-IT" i="1" dirty="0" smtClean="0"/>
              <a:t>gustate</a:t>
            </a:r>
            <a:r>
              <a:rPr lang="it-IT" dirty="0" smtClean="0"/>
              <a:t> caldissime </a:t>
            </a:r>
            <a:r>
              <a:rPr lang="it-IT" i="1" dirty="0" smtClean="0"/>
              <a:t>per</a:t>
            </a:r>
            <a:r>
              <a:rPr lang="it-IT" dirty="0" smtClean="0"/>
              <a:t> </a:t>
            </a:r>
            <a:r>
              <a:rPr lang="it-IT" i="1" dirty="0" smtClean="0"/>
              <a:t>apprezzare</a:t>
            </a:r>
            <a:r>
              <a:rPr lang="it-IT" dirty="0" smtClean="0"/>
              <a:t> </a:t>
            </a:r>
            <a:r>
              <a:rPr lang="it-IT" i="1" dirty="0" smtClean="0"/>
              <a:t>la</a:t>
            </a:r>
            <a:r>
              <a:rPr lang="it-IT" dirty="0" smtClean="0"/>
              <a:t> </a:t>
            </a:r>
            <a:r>
              <a:rPr lang="it-IT" i="1" dirty="0" err="1" smtClean="0"/>
              <a:t>morbitezza</a:t>
            </a:r>
            <a:r>
              <a:rPr lang="it-IT" dirty="0" smtClean="0"/>
              <a:t> </a:t>
            </a:r>
            <a:r>
              <a:rPr lang="it-IT" i="1" dirty="0" smtClean="0"/>
              <a:t>e</a:t>
            </a:r>
            <a:r>
              <a:rPr lang="it-IT" dirty="0" smtClean="0"/>
              <a:t> </a:t>
            </a:r>
            <a:r>
              <a:rPr lang="it-IT" i="1" dirty="0" smtClean="0"/>
              <a:t>si</a:t>
            </a:r>
            <a:r>
              <a:rPr lang="it-IT" dirty="0" smtClean="0"/>
              <a:t> </a:t>
            </a:r>
            <a:r>
              <a:rPr lang="it-IT" i="1" dirty="0" smtClean="0"/>
              <a:t>rischia</a:t>
            </a:r>
            <a:r>
              <a:rPr lang="it-IT" dirty="0" smtClean="0"/>
              <a:t> </a:t>
            </a:r>
            <a:r>
              <a:rPr lang="it-IT" i="1" dirty="0" smtClean="0"/>
              <a:t>di</a:t>
            </a:r>
            <a:r>
              <a:rPr lang="it-IT" dirty="0" smtClean="0"/>
              <a:t> </a:t>
            </a:r>
            <a:r>
              <a:rPr lang="it-IT" i="1" dirty="0" smtClean="0"/>
              <a:t>scottarsi</a:t>
            </a:r>
            <a:r>
              <a:rPr lang="it-IT" dirty="0" smtClean="0"/>
              <a:t> </a:t>
            </a:r>
            <a:r>
              <a:rPr lang="it-IT" i="1" dirty="0" smtClean="0"/>
              <a:t>le</a:t>
            </a:r>
            <a:r>
              <a:rPr lang="it-IT" dirty="0" smtClean="0"/>
              <a:t> </a:t>
            </a:r>
            <a:r>
              <a:rPr lang="it-IT" i="1" dirty="0" err="1" smtClean="0"/>
              <a:t>dita.Il</a:t>
            </a:r>
            <a:r>
              <a:rPr lang="it-IT" dirty="0" smtClean="0"/>
              <a:t> </a:t>
            </a:r>
            <a:r>
              <a:rPr lang="it-IT" i="1" dirty="0" smtClean="0"/>
              <a:t>primo</a:t>
            </a:r>
            <a:r>
              <a:rPr lang="it-IT" dirty="0" smtClean="0"/>
              <a:t> </a:t>
            </a:r>
            <a:r>
              <a:rPr lang="it-IT" i="1" dirty="0" smtClean="0"/>
              <a:t>passaggio</a:t>
            </a:r>
            <a:r>
              <a:rPr lang="it-IT" dirty="0" smtClean="0"/>
              <a:t> </a:t>
            </a:r>
            <a:r>
              <a:rPr lang="it-IT" i="1" dirty="0" smtClean="0"/>
              <a:t>per</a:t>
            </a:r>
            <a:r>
              <a:rPr lang="it-IT" dirty="0" smtClean="0"/>
              <a:t> </a:t>
            </a:r>
            <a:r>
              <a:rPr lang="it-IT" i="1" dirty="0" smtClean="0"/>
              <a:t>cucinare</a:t>
            </a:r>
            <a:r>
              <a:rPr lang="it-IT" dirty="0" smtClean="0"/>
              <a:t> </a:t>
            </a:r>
            <a:r>
              <a:rPr lang="it-IT" i="1" dirty="0" smtClean="0"/>
              <a:t>l’abbacchio</a:t>
            </a:r>
            <a:r>
              <a:rPr lang="it-IT" dirty="0" smtClean="0"/>
              <a:t> </a:t>
            </a:r>
            <a:r>
              <a:rPr lang="it-IT" i="1" dirty="0" smtClean="0"/>
              <a:t>è</a:t>
            </a:r>
            <a:r>
              <a:rPr lang="it-IT" dirty="0" smtClean="0"/>
              <a:t> </a:t>
            </a:r>
            <a:r>
              <a:rPr lang="it-IT" i="1" dirty="0" smtClean="0"/>
              <a:t>togliere</a:t>
            </a:r>
            <a:r>
              <a:rPr lang="it-IT" dirty="0" smtClean="0"/>
              <a:t> </a:t>
            </a:r>
            <a:r>
              <a:rPr lang="it-IT" i="1" dirty="0" smtClean="0"/>
              <a:t>la</a:t>
            </a:r>
            <a:r>
              <a:rPr lang="it-IT" dirty="0" smtClean="0"/>
              <a:t> </a:t>
            </a:r>
            <a:r>
              <a:rPr lang="it-IT" i="1" dirty="0" smtClean="0"/>
              <a:t>carne</a:t>
            </a:r>
            <a:r>
              <a:rPr lang="it-IT" dirty="0" smtClean="0"/>
              <a:t> </a:t>
            </a:r>
            <a:r>
              <a:rPr lang="it-IT" i="1" dirty="0" smtClean="0"/>
              <a:t>in</a:t>
            </a:r>
            <a:r>
              <a:rPr lang="it-IT" dirty="0" smtClean="0"/>
              <a:t> </a:t>
            </a:r>
            <a:r>
              <a:rPr lang="it-IT" i="1" dirty="0" smtClean="0"/>
              <a:t>eccesso</a:t>
            </a:r>
            <a:r>
              <a:rPr lang="it-IT" dirty="0" smtClean="0"/>
              <a:t> </a:t>
            </a:r>
            <a:r>
              <a:rPr lang="it-IT" i="1" dirty="0" smtClean="0"/>
              <a:t>e</a:t>
            </a:r>
            <a:r>
              <a:rPr lang="it-IT" dirty="0" smtClean="0"/>
              <a:t> </a:t>
            </a:r>
            <a:r>
              <a:rPr lang="it-IT" i="1" dirty="0" smtClean="0"/>
              <a:t>battendola</a:t>
            </a:r>
            <a:r>
              <a:rPr lang="it-IT" dirty="0" smtClean="0"/>
              <a:t> </a:t>
            </a:r>
            <a:r>
              <a:rPr lang="it-IT" i="1" dirty="0" smtClean="0"/>
              <a:t>con</a:t>
            </a:r>
            <a:r>
              <a:rPr lang="it-IT" dirty="0" smtClean="0"/>
              <a:t> </a:t>
            </a:r>
            <a:r>
              <a:rPr lang="it-IT" i="1" dirty="0" smtClean="0"/>
              <a:t>l’aiuto</a:t>
            </a:r>
            <a:r>
              <a:rPr lang="it-IT" dirty="0" smtClean="0"/>
              <a:t> </a:t>
            </a:r>
            <a:r>
              <a:rPr lang="it-IT" i="1" dirty="0" smtClean="0"/>
              <a:t>del</a:t>
            </a:r>
            <a:r>
              <a:rPr lang="it-IT" dirty="0" smtClean="0"/>
              <a:t> </a:t>
            </a:r>
            <a:r>
              <a:rPr lang="it-IT" i="1" dirty="0" smtClean="0"/>
              <a:t>batticarne</a:t>
            </a:r>
            <a:r>
              <a:rPr lang="it-IT" dirty="0" smtClean="0"/>
              <a:t>. </a:t>
            </a:r>
            <a:r>
              <a:rPr lang="it-IT" i="1" dirty="0" smtClean="0"/>
              <a:t>Mettere</a:t>
            </a:r>
            <a:r>
              <a:rPr lang="it-IT" dirty="0" smtClean="0"/>
              <a:t> </a:t>
            </a:r>
            <a:r>
              <a:rPr lang="it-IT" i="1" dirty="0" smtClean="0"/>
              <a:t>le</a:t>
            </a:r>
            <a:r>
              <a:rPr lang="it-IT" dirty="0" smtClean="0"/>
              <a:t> </a:t>
            </a:r>
            <a:r>
              <a:rPr lang="it-IT" i="1" dirty="0" smtClean="0"/>
              <a:t>nostre</a:t>
            </a:r>
            <a:r>
              <a:rPr lang="it-IT" dirty="0" smtClean="0"/>
              <a:t> </a:t>
            </a:r>
            <a:r>
              <a:rPr lang="it-IT" i="1" dirty="0" smtClean="0"/>
              <a:t>costolette</a:t>
            </a:r>
            <a:r>
              <a:rPr lang="it-IT" dirty="0" smtClean="0"/>
              <a:t> </a:t>
            </a:r>
            <a:r>
              <a:rPr lang="it-IT" i="1" dirty="0" smtClean="0"/>
              <a:t>in</a:t>
            </a:r>
            <a:r>
              <a:rPr lang="it-IT" dirty="0" smtClean="0"/>
              <a:t> </a:t>
            </a:r>
            <a:r>
              <a:rPr lang="it-IT" i="1" dirty="0" smtClean="0"/>
              <a:t>una</a:t>
            </a:r>
            <a:r>
              <a:rPr lang="it-IT" dirty="0" smtClean="0"/>
              <a:t> </a:t>
            </a:r>
            <a:r>
              <a:rPr lang="it-IT" i="1" dirty="0" smtClean="0"/>
              <a:t>pirofila</a:t>
            </a:r>
            <a:r>
              <a:rPr lang="it-IT" dirty="0" smtClean="0"/>
              <a:t> </a:t>
            </a:r>
            <a:r>
              <a:rPr lang="it-IT" i="1" dirty="0" smtClean="0"/>
              <a:t>con</a:t>
            </a:r>
            <a:r>
              <a:rPr lang="it-IT" dirty="0" smtClean="0"/>
              <a:t> </a:t>
            </a:r>
            <a:r>
              <a:rPr lang="it-IT" i="1" dirty="0" smtClean="0"/>
              <a:t>varie</a:t>
            </a:r>
            <a:r>
              <a:rPr lang="it-IT" dirty="0" smtClean="0"/>
              <a:t> </a:t>
            </a:r>
            <a:r>
              <a:rPr lang="it-IT" i="1" dirty="0" smtClean="0"/>
              <a:t>spezie</a:t>
            </a:r>
            <a:r>
              <a:rPr lang="it-IT" dirty="0" smtClean="0"/>
              <a:t>, </a:t>
            </a:r>
            <a:r>
              <a:rPr lang="it-IT" i="1" dirty="0" smtClean="0"/>
              <a:t>olio</a:t>
            </a:r>
            <a:r>
              <a:rPr lang="it-IT" dirty="0" smtClean="0"/>
              <a:t> </a:t>
            </a:r>
            <a:r>
              <a:rPr lang="it-IT" i="1" dirty="0" smtClean="0"/>
              <a:t>e</a:t>
            </a:r>
            <a:r>
              <a:rPr lang="it-IT" dirty="0" smtClean="0"/>
              <a:t> </a:t>
            </a:r>
            <a:r>
              <a:rPr lang="it-IT" i="1" dirty="0" smtClean="0"/>
              <a:t>rosmarino</a:t>
            </a:r>
            <a:r>
              <a:rPr lang="it-IT" dirty="0" smtClean="0"/>
              <a:t> </a:t>
            </a:r>
            <a:r>
              <a:rPr lang="it-IT" i="1" dirty="0" smtClean="0"/>
              <a:t>e</a:t>
            </a:r>
            <a:r>
              <a:rPr lang="it-IT" dirty="0" smtClean="0"/>
              <a:t> </a:t>
            </a:r>
            <a:r>
              <a:rPr lang="it-IT" i="1" dirty="0" smtClean="0"/>
              <a:t>lasciare</a:t>
            </a:r>
            <a:r>
              <a:rPr lang="it-IT" dirty="0" smtClean="0"/>
              <a:t> </a:t>
            </a:r>
            <a:r>
              <a:rPr lang="it-IT" i="1" dirty="0" smtClean="0"/>
              <a:t>in</a:t>
            </a:r>
            <a:r>
              <a:rPr lang="it-IT" dirty="0" smtClean="0"/>
              <a:t> </a:t>
            </a:r>
            <a:r>
              <a:rPr lang="it-IT" i="1" dirty="0" smtClean="0"/>
              <a:t>frigorifero</a:t>
            </a:r>
            <a:r>
              <a:rPr lang="it-IT" dirty="0" smtClean="0"/>
              <a:t> </a:t>
            </a:r>
            <a:r>
              <a:rPr lang="it-IT" i="1" dirty="0" smtClean="0"/>
              <a:t>per</a:t>
            </a:r>
            <a:r>
              <a:rPr lang="it-IT" dirty="0" smtClean="0"/>
              <a:t> </a:t>
            </a:r>
            <a:r>
              <a:rPr lang="it-IT" i="1" dirty="0" smtClean="0"/>
              <a:t>30</a:t>
            </a:r>
            <a:r>
              <a:rPr lang="it-IT" dirty="0" smtClean="0"/>
              <a:t> </a:t>
            </a:r>
            <a:r>
              <a:rPr lang="it-IT" i="1" dirty="0" smtClean="0"/>
              <a:t>minuti</a:t>
            </a:r>
            <a:r>
              <a:rPr lang="it-IT" dirty="0" smtClean="0"/>
              <a:t> </a:t>
            </a:r>
            <a:r>
              <a:rPr lang="it-IT" i="1" dirty="0" smtClean="0"/>
              <a:t>poi</a:t>
            </a:r>
            <a:r>
              <a:rPr lang="it-IT" dirty="0" smtClean="0"/>
              <a:t> </a:t>
            </a:r>
            <a:r>
              <a:rPr lang="it-IT" i="1" dirty="0" smtClean="0"/>
              <a:t>scaldare</a:t>
            </a:r>
            <a:r>
              <a:rPr lang="it-IT" dirty="0" smtClean="0"/>
              <a:t> </a:t>
            </a:r>
            <a:r>
              <a:rPr lang="it-IT" i="1" dirty="0" smtClean="0"/>
              <a:t>una</a:t>
            </a:r>
            <a:r>
              <a:rPr lang="it-IT" dirty="0" smtClean="0"/>
              <a:t> </a:t>
            </a:r>
            <a:r>
              <a:rPr lang="it-IT" i="1" dirty="0" smtClean="0"/>
              <a:t>piastra</a:t>
            </a:r>
            <a:r>
              <a:rPr lang="it-IT" dirty="0" smtClean="0"/>
              <a:t> </a:t>
            </a:r>
            <a:r>
              <a:rPr lang="it-IT" i="1" dirty="0" smtClean="0"/>
              <a:t>per</a:t>
            </a:r>
            <a:r>
              <a:rPr lang="it-IT" dirty="0" smtClean="0"/>
              <a:t> </a:t>
            </a:r>
            <a:r>
              <a:rPr lang="it-IT" i="1" dirty="0" smtClean="0"/>
              <a:t>poi</a:t>
            </a:r>
            <a:r>
              <a:rPr lang="it-IT" dirty="0" smtClean="0"/>
              <a:t> </a:t>
            </a:r>
            <a:r>
              <a:rPr lang="it-IT" i="1" dirty="0" smtClean="0"/>
              <a:t>cuocerle</a:t>
            </a:r>
            <a:r>
              <a:rPr lang="it-IT" dirty="0" smtClean="0"/>
              <a:t> ,</a:t>
            </a:r>
            <a:r>
              <a:rPr lang="it-IT" i="1" dirty="0" smtClean="0"/>
              <a:t>ed</a:t>
            </a:r>
            <a:r>
              <a:rPr lang="it-IT" dirty="0" smtClean="0"/>
              <a:t> </a:t>
            </a:r>
            <a:r>
              <a:rPr lang="it-IT" i="1" dirty="0" smtClean="0"/>
              <a:t>ecco</a:t>
            </a:r>
            <a:r>
              <a:rPr lang="it-IT" dirty="0" smtClean="0"/>
              <a:t> </a:t>
            </a:r>
            <a:r>
              <a:rPr lang="it-IT" i="1" dirty="0" smtClean="0"/>
              <a:t>pronta</a:t>
            </a:r>
            <a:r>
              <a:rPr lang="it-IT" dirty="0" smtClean="0"/>
              <a:t> </a:t>
            </a:r>
            <a:r>
              <a:rPr lang="it-IT" i="1" dirty="0" smtClean="0"/>
              <a:t>la</a:t>
            </a:r>
            <a:r>
              <a:rPr lang="it-IT" dirty="0" smtClean="0"/>
              <a:t> </a:t>
            </a:r>
            <a:r>
              <a:rPr lang="it-IT" i="1" dirty="0" smtClean="0"/>
              <a:t>nostra</a:t>
            </a:r>
            <a:r>
              <a:rPr lang="it-IT" dirty="0" smtClean="0"/>
              <a:t> </a:t>
            </a:r>
            <a:r>
              <a:rPr lang="it-IT" i="1" dirty="0" smtClean="0"/>
              <a:t>ricetta</a:t>
            </a:r>
            <a:r>
              <a:rPr lang="it-IT" dirty="0" smtClean="0"/>
              <a:t>! </a:t>
            </a:r>
            <a:endParaRPr lang="it-IT" dirty="0"/>
          </a:p>
        </p:txBody>
      </p:sp>
      <p:pic>
        <p:nvPicPr>
          <p:cNvPr id="4" name="Immagine 3" descr="abbacchi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268760"/>
            <a:ext cx="5125166" cy="1983158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79512" y="2924944"/>
            <a:ext cx="8784976" cy="3672408"/>
          </a:xfrm>
        </p:spPr>
        <p:txBody>
          <a:bodyPr>
            <a:normAutofit fontScale="70000" lnSpcReduction="20000"/>
          </a:bodyPr>
          <a:lstStyle/>
          <a:p>
            <a:r>
              <a:rPr lang="it-IT" i="1" dirty="0" smtClean="0">
                <a:solidFill>
                  <a:schemeClr val="tx1"/>
                </a:solidFill>
              </a:rPr>
              <a:t>Ci </a:t>
            </a:r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sono tantissime versioni di </a:t>
            </a:r>
            <a:r>
              <a:rPr lang="it-I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Pasta</a:t>
            </a:r>
            <a:r>
              <a:rPr lang="it-IT" dirty="0" smtClean="0">
                <a:solidFill>
                  <a:srgbClr val="C00000"/>
                </a:solidFill>
              </a:rPr>
              <a:t> </a:t>
            </a:r>
            <a:r>
              <a:rPr lang="it-I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  <a:r>
              <a:rPr lang="it-IT" dirty="0" smtClean="0">
                <a:solidFill>
                  <a:srgbClr val="C00000"/>
                </a:solidFill>
              </a:rPr>
              <a:t> </a:t>
            </a:r>
            <a:r>
              <a:rPr lang="it-I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fagioli</a:t>
            </a:r>
            <a:r>
              <a:rPr lang="it-I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in base anche alla regione di appartenenza. Dalla pasta e fagioli napoletana alla pasta e fagioli alla veneta , poi la pasta e fagioli con le cozze , con la salsiccia , con le cotiche , con la pancetta , con le patate , con i fagioli cannellini al posto dei fagioli dei fagioli borlotti . La mia è la versione più semplice e forse la più povera della tradizione. Ricca comunque di gusto, che piace a tutti ! </a:t>
            </a:r>
          </a:p>
          <a:p>
            <a:r>
              <a:rPr lang="it-IT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 preparazione della pasta e fagioli è piuttosto veloce. Spenderete un po’ di tempo per lessare i fagioli oppure, per una versione ancora più sprint, potete utilizzare direttamente i fagioli borlotti in scatola. Ovviamente vi consiglio di prepararla con i fagioli freschi lessati da voi !</a:t>
            </a:r>
            <a:endParaRPr lang="it-IT" i="1" dirty="0">
              <a:solidFill>
                <a:schemeClr val="tx1"/>
              </a:solidFill>
            </a:endParaRPr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6984776" cy="72008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i="1" dirty="0" smtClean="0"/>
              <a:t>PASTA E FAGIOLI</a:t>
            </a:r>
            <a:endParaRPr lang="it-IT" i="1" dirty="0"/>
          </a:p>
        </p:txBody>
      </p:sp>
      <p:pic>
        <p:nvPicPr>
          <p:cNvPr id="4" name="Immagine 3" descr="pasta e fagiol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980729"/>
            <a:ext cx="5258534" cy="1872208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dirty="0" smtClean="0"/>
              <a:t>LE FRAPPE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74441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i="1" dirty="0" smtClean="0"/>
              <a:t>Le frappe o </a:t>
            </a:r>
            <a:r>
              <a:rPr lang="it-IT" i="1" dirty="0" err="1" smtClean="0"/>
              <a:t>chiacchere</a:t>
            </a:r>
            <a:r>
              <a:rPr lang="it-IT" i="1" dirty="0" smtClean="0"/>
              <a:t> sono un dolce tipico di carnevale,il suo nome e la sua forma varia in base alla regione ma la ricetta è sempre la stessa. La tradizione vuole che le frappe siamo fritte. Setacciare la farina e il lievito,poi unire le uova e zucchero, burro e un pizzico di sale. Impastare tutto creando un impasto </a:t>
            </a:r>
            <a:r>
              <a:rPr lang="it-IT" i="1" dirty="0" err="1" smtClean="0"/>
              <a:t>imogenioe</a:t>
            </a:r>
            <a:r>
              <a:rPr lang="it-IT" i="1" dirty="0" smtClean="0"/>
              <a:t> e  lasciarlo riposare in </a:t>
            </a:r>
            <a:r>
              <a:rPr lang="it-IT" i="1" dirty="0" err="1" smtClean="0"/>
              <a:t>frigorifero.Dividerlo</a:t>
            </a:r>
            <a:r>
              <a:rPr lang="it-IT" i="1" dirty="0" smtClean="0"/>
              <a:t> in due parti e spolverare il piano di lavoro con la farina,prendere la prima parte e stenderla con il mattarello e tagliare della strisce </a:t>
            </a:r>
            <a:r>
              <a:rPr lang="it-IT" i="1" dirty="0" err="1" smtClean="0"/>
              <a:t>regolari.Riscaldare</a:t>
            </a:r>
            <a:r>
              <a:rPr lang="it-IT" i="1" dirty="0" smtClean="0"/>
              <a:t> l’olio per friggere ma non bisogna farlo troppo caldo,mettere le fratte nell’olio e girarle finche non si coloriscono,dopo di che cacciarle e spolverarle con lo zucchero a velo! </a:t>
            </a:r>
            <a:endParaRPr lang="it-IT" i="1" dirty="0"/>
          </a:p>
        </p:txBody>
      </p:sp>
      <p:pic>
        <p:nvPicPr>
          <p:cNvPr id="4" name="Immagine 3" descr="frapp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908720"/>
            <a:ext cx="3305637" cy="2016224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it-IT" dirty="0" smtClean="0"/>
              <a:t>I Torroncini di pasta di reale di </a:t>
            </a:r>
            <a:r>
              <a:rPr lang="it-IT" dirty="0" err="1" smtClean="0"/>
              <a:t>Alvito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/>
              <a:t>Il torroncino di Alvito vanta di una storia di tre secoli . Le storiche pasticcerie di </a:t>
            </a:r>
            <a:r>
              <a:rPr lang="it-IT" dirty="0" err="1" smtClean="0"/>
              <a:t>Alvito</a:t>
            </a:r>
            <a:r>
              <a:rPr lang="it-IT" dirty="0" smtClean="0"/>
              <a:t> ancora oggi riempiono i loro banconi con queste prelibatezze. Sopra questi torroncini ci sono glasse di vario tipo la glassa bianca, il cioccolato fondente aromatizzato anche con diversi gusti come l’ arancia . Per la pasta reale ci servono uova,acqua,mandorle e a scelta nocciole,pistacchi,bergamotto,cacao,canditi,pinoli e rum. Per la copertura cioccolato fondente, al latte o gianduia.</a:t>
            </a:r>
          </a:p>
        </p:txBody>
      </p:sp>
      <p:pic>
        <p:nvPicPr>
          <p:cNvPr id="4" name="Immagine 3" descr="torroncin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1196753"/>
            <a:ext cx="4277322" cy="1512168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846640" cy="1008111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it-IT" dirty="0" smtClean="0"/>
              <a:t>LA CASATA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59024" y="3429000"/>
            <a:ext cx="8784976" cy="3024336"/>
          </a:xfrm>
        </p:spPr>
        <p:txBody>
          <a:bodyPr>
            <a:normAutofit fontScale="70000" lnSpcReduction="20000"/>
          </a:bodyPr>
          <a:lstStyle/>
          <a:p>
            <a:r>
              <a:rPr lang="it-IT" i="1" dirty="0" smtClean="0">
                <a:solidFill>
                  <a:schemeClr val="tx1"/>
                </a:solidFill>
              </a:rPr>
              <a:t>La casata </a:t>
            </a:r>
            <a:r>
              <a:rPr lang="it-IT" i="1" dirty="0" err="1" smtClean="0">
                <a:solidFill>
                  <a:schemeClr val="tx1"/>
                </a:solidFill>
              </a:rPr>
              <a:t>Pontecorvese</a:t>
            </a:r>
            <a:r>
              <a:rPr lang="it-IT" i="1" dirty="0" smtClean="0">
                <a:solidFill>
                  <a:schemeClr val="tx1"/>
                </a:solidFill>
              </a:rPr>
              <a:t> pare sia nata in occasione della </a:t>
            </a:r>
            <a:r>
              <a:rPr lang="it-IT" b="1" i="1" dirty="0" smtClean="0">
                <a:solidFill>
                  <a:schemeClr val="tx1"/>
                </a:solidFill>
              </a:rPr>
              <a:t>visita al paese di un Pontefice</a:t>
            </a:r>
            <a:r>
              <a:rPr lang="it-IT" i="1" dirty="0" smtClean="0">
                <a:solidFill>
                  <a:schemeClr val="tx1"/>
                </a:solidFill>
              </a:rPr>
              <a:t>. Il dolce viene realizzato in occasione della Pasqua.</a:t>
            </a:r>
          </a:p>
          <a:p>
            <a:r>
              <a:rPr lang="it-IT" i="1" dirty="0" smtClean="0">
                <a:solidFill>
                  <a:schemeClr val="tx1"/>
                </a:solidFill>
              </a:rPr>
              <a:t>PROCEDIMENTO:Preparare la sfoglia e metterla in una teglia alta infarinata ed imburrata o oleata.</a:t>
            </a:r>
          </a:p>
          <a:p>
            <a:r>
              <a:rPr lang="it-IT" i="1" dirty="0" smtClean="0">
                <a:solidFill>
                  <a:schemeClr val="tx1"/>
                </a:solidFill>
              </a:rPr>
              <a:t>Preparare a parte il ripieno ne seguente modo, passare il formaggio, sbattere poco le uova (4 e 5 alla volta) aggiungere il formaggio , il cioccolato, il cedro ( tagliato a cubetti) , la cannella,la “ STREGA” (liquore) e lo zucchero. Mischiare preferibilmente con le mani e mettere la sfoglia. Tagliare successivamente delle striscioline di pasta e si copre a guarnire la Casata</a:t>
            </a:r>
          </a:p>
        </p:txBody>
      </p:sp>
      <p:pic>
        <p:nvPicPr>
          <p:cNvPr id="4" name="Immagine 3" descr="casat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268760"/>
            <a:ext cx="3753374" cy="216024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fond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Progetto svolto da: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 </a:t>
            </a:r>
            <a:r>
              <a:rPr lang="it-I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Melita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Baino</a:t>
            </a:r>
            <a:endParaRPr lang="it-IT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it-IT" dirty="0" smtClean="0"/>
              <a:t>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Greta De Girolamo</a:t>
            </a:r>
          </a:p>
          <a:p>
            <a:pPr>
              <a:buNone/>
            </a:pPr>
            <a:r>
              <a:rPr lang="it-IT" dirty="0" smtClean="0"/>
              <a:t>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Eliana </a:t>
            </a:r>
            <a:r>
              <a:rPr lang="it-IT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Micheletti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it-IT" dirty="0" smtClean="0"/>
              <a:t>                  </a:t>
            </a:r>
          </a:p>
          <a:p>
            <a:pPr>
              <a:buNone/>
            </a:pPr>
            <a:r>
              <a:rPr lang="it-IT" dirty="0" smtClean="0"/>
              <a:t>             </a:t>
            </a:r>
            <a:r>
              <a:rPr lang="it-IT" dirty="0" smtClean="0">
                <a:solidFill>
                  <a:schemeClr val="accent6">
                    <a:lumMod val="75000"/>
                  </a:schemeClr>
                </a:solidFill>
              </a:rPr>
              <a:t>GRAZIE DELL’ATTENZIONE!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687</Words>
  <Application>Microsoft Office PowerPoint</Application>
  <PresentationFormat>Presentazione su schermo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di Office</vt:lpstr>
      <vt:lpstr>CIBI TIPICI CIOCIARI</vt:lpstr>
      <vt:lpstr>I PEPERONI</vt:lpstr>
      <vt:lpstr>ABBACCHIO ALLA SCOTTADITO</vt:lpstr>
      <vt:lpstr>PASTA E FAGIOLI</vt:lpstr>
      <vt:lpstr>LE FRAPPE </vt:lpstr>
      <vt:lpstr>I Torroncini di pasta di reale di Alvito</vt:lpstr>
      <vt:lpstr>LA CASATA</vt:lpstr>
      <vt:lpstr>Progetto svolto da: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CIBI TIPICI CIOCIARI</dc:title>
  <dc:creator>Utente</dc:creator>
  <cp:lastModifiedBy>Asus</cp:lastModifiedBy>
  <cp:revision>73</cp:revision>
  <dcterms:created xsi:type="dcterms:W3CDTF">2021-03-09T17:10:21Z</dcterms:created>
  <dcterms:modified xsi:type="dcterms:W3CDTF">2021-05-17T20:13:57Z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233384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